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notesSlides/notesSlide2.xml" ContentType="application/vnd.openxmlformats-officedocument.presentationml.notesSlide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notesSlides/notesSlide3.xml" ContentType="application/vnd.openxmlformats-officedocument.presentationml.notesSlide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notesSlides/notesSlide4.xml" ContentType="application/vnd.openxmlformats-officedocument.presentationml.notesSlide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notesSlides/notesSlide5.xml" ContentType="application/vnd.openxmlformats-officedocument.presentationml.notesSlide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notesSlides/notesSlide6.xml" ContentType="application/vnd.openxmlformats-officedocument.presentationml.notesSlide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342" r:id="rId2"/>
    <p:sldId id="259" r:id="rId3"/>
    <p:sldId id="263" r:id="rId4"/>
    <p:sldId id="288" r:id="rId5"/>
    <p:sldId id="293" r:id="rId6"/>
    <p:sldId id="291" r:id="rId7"/>
    <p:sldId id="292" r:id="rId8"/>
    <p:sldId id="295" r:id="rId9"/>
    <p:sldId id="297" r:id="rId10"/>
    <p:sldId id="298" r:id="rId11"/>
    <p:sldId id="299" r:id="rId12"/>
    <p:sldId id="301" r:id="rId13"/>
    <p:sldId id="308" r:id="rId14"/>
    <p:sldId id="375" r:id="rId15"/>
    <p:sldId id="376" r:id="rId16"/>
    <p:sldId id="377" r:id="rId17"/>
    <p:sldId id="381" r:id="rId18"/>
    <p:sldId id="382" r:id="rId19"/>
    <p:sldId id="384" r:id="rId20"/>
    <p:sldId id="385" r:id="rId21"/>
    <p:sldId id="325" r:id="rId22"/>
    <p:sldId id="318" r:id="rId23"/>
    <p:sldId id="379" r:id="rId24"/>
    <p:sldId id="386" r:id="rId25"/>
    <p:sldId id="389" r:id="rId26"/>
    <p:sldId id="390" r:id="rId27"/>
    <p:sldId id="392" r:id="rId28"/>
    <p:sldId id="391" r:id="rId29"/>
    <p:sldId id="393" r:id="rId30"/>
    <p:sldId id="302" r:id="rId31"/>
    <p:sldId id="395" r:id="rId32"/>
    <p:sldId id="394" r:id="rId33"/>
    <p:sldId id="330" r:id="rId34"/>
    <p:sldId id="359" r:id="rId35"/>
    <p:sldId id="335" r:id="rId36"/>
    <p:sldId id="356" r:id="rId37"/>
    <p:sldId id="331" r:id="rId38"/>
    <p:sldId id="364" r:id="rId39"/>
    <p:sldId id="333" r:id="rId40"/>
    <p:sldId id="355" r:id="rId41"/>
    <p:sldId id="362" r:id="rId42"/>
    <p:sldId id="363" r:id="rId43"/>
    <p:sldId id="337" r:id="rId44"/>
    <p:sldId id="361" r:id="rId45"/>
    <p:sldId id="369" r:id="rId46"/>
    <p:sldId id="368" r:id="rId47"/>
    <p:sldId id="370" r:id="rId48"/>
    <p:sldId id="371" r:id="rId49"/>
    <p:sldId id="396" r:id="rId50"/>
    <p:sldId id="397" r:id="rId51"/>
    <p:sldId id="340" r:id="rId52"/>
    <p:sldId id="345" r:id="rId53"/>
    <p:sldId id="372" r:id="rId54"/>
    <p:sldId id="373" r:id="rId55"/>
    <p:sldId id="343" r:id="rId56"/>
    <p:sldId id="351" r:id="rId57"/>
    <p:sldId id="344" r:id="rId58"/>
    <p:sldId id="352" r:id="rId59"/>
    <p:sldId id="347" r:id="rId6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8C61"/>
    <a:srgbClr val="BDB093"/>
    <a:srgbClr val="CEC7B7"/>
    <a:srgbClr val="FFFFFF"/>
    <a:srgbClr val="EFEDE8"/>
    <a:srgbClr val="F0EDE9"/>
    <a:srgbClr val="EEECE7"/>
    <a:srgbClr val="D5D0CB"/>
    <a:srgbClr val="7F7F7F"/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0" autoAdjust="0"/>
    <p:restoredTop sz="92810" autoAdjust="0"/>
  </p:normalViewPr>
  <p:slideViewPr>
    <p:cSldViewPr snapToGrid="0">
      <p:cViewPr varScale="1">
        <p:scale>
          <a:sx n="60" d="100"/>
          <a:sy n="60" d="100"/>
        </p:scale>
        <p:origin x="232" y="6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428DE2-C901-463A-9DA6-42870915960F}" type="datetimeFigureOut">
              <a:rPr lang="zh-TW" altLang="en-US" smtClean="0"/>
              <a:t>2024/1/30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6EC5FE-E89B-4BA4-B777-0949060091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999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EC5FE-E89B-4BA4-B777-09490600911C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9299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EC5FE-E89B-4BA4-B777-09490600911C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0391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EC5FE-E89B-4BA4-B777-09490600911C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9439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EC5FE-E89B-4BA4-B777-09490600911C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2273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EC5FE-E89B-4BA4-B777-09490600911C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9584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EC5FE-E89B-4BA4-B777-09490600911C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3165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43EF-E668-4960-8AF1-E3C1AEA4427E}" type="datetimeFigureOut">
              <a:rPr lang="zh-TW" altLang="en-US" smtClean="0"/>
              <a:t>2024/1/30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52CB-C10C-4A0C-B9D3-4BC9E9F315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0559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43EF-E668-4960-8AF1-E3C1AEA4427E}" type="datetimeFigureOut">
              <a:rPr lang="zh-TW" altLang="en-US" smtClean="0"/>
              <a:t>2024/1/30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52CB-C10C-4A0C-B9D3-4BC9E9F315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3328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43EF-E668-4960-8AF1-E3C1AEA4427E}" type="datetimeFigureOut">
              <a:rPr lang="zh-TW" altLang="en-US" smtClean="0"/>
              <a:t>2024/1/30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52CB-C10C-4A0C-B9D3-4BC9E9F315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98460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Picture Placeholder 27">
            <a:extLst>
              <a:ext uri="{FF2B5EF4-FFF2-40B4-BE49-F238E27FC236}">
                <a16:creationId xmlns:a16="http://schemas.microsoft.com/office/drawing/2014/main" id="{3448B0BC-16FA-4F12-B26B-866DD38F4C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03669" y="2174423"/>
            <a:ext cx="1368000" cy="1368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alpha val="68000"/>
              </a:schemeClr>
            </a:solidFill>
          </a:ln>
          <a:effectLst/>
        </p:spPr>
        <p:txBody>
          <a:bodyPr rtlCol="0"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en-US" altLang="ko-KR" noProof="0" dirty="0"/>
              <a:t>Place Your Picture Here</a:t>
            </a:r>
            <a:endParaRPr lang="en-JM" altLang="ko-KR" noProof="0" dirty="0"/>
          </a:p>
        </p:txBody>
      </p:sp>
      <p:sp>
        <p:nvSpPr>
          <p:cNvPr id="5" name="Picture Placeholder 27">
            <a:extLst>
              <a:ext uri="{FF2B5EF4-FFF2-40B4-BE49-F238E27FC236}">
                <a16:creationId xmlns:a16="http://schemas.microsoft.com/office/drawing/2014/main" id="{C34DD057-3936-405E-B034-294844B75AC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903669" y="4360291"/>
            <a:ext cx="1368000" cy="1368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alpha val="68000"/>
              </a:schemeClr>
            </a:solidFill>
          </a:ln>
          <a:effectLst/>
        </p:spPr>
        <p:txBody>
          <a:bodyPr rtlCol="0"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en-US" altLang="ko-KR" noProof="0" dirty="0"/>
              <a:t>Place Your Picture Here</a:t>
            </a:r>
            <a:endParaRPr lang="en-JM" altLang="ko-KR" noProof="0" dirty="0"/>
          </a:p>
        </p:txBody>
      </p:sp>
      <p:sp>
        <p:nvSpPr>
          <p:cNvPr id="6" name="Picture Placeholder 27">
            <a:extLst>
              <a:ext uri="{FF2B5EF4-FFF2-40B4-BE49-F238E27FC236}">
                <a16:creationId xmlns:a16="http://schemas.microsoft.com/office/drawing/2014/main" id="{5062EFAB-48E7-481E-9956-6F2717526CF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929923" y="2174423"/>
            <a:ext cx="1368000" cy="1368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alpha val="68000"/>
              </a:schemeClr>
            </a:solidFill>
          </a:ln>
          <a:effectLst/>
        </p:spPr>
        <p:txBody>
          <a:bodyPr rtlCol="0" anchor="ctr">
            <a:normAutofit/>
          </a:bodyPr>
          <a:lstStyle>
            <a:lvl1pPr marL="0" indent="0" algn="ctr">
              <a:buFontTx/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en-US" altLang="ko-KR" noProof="0" dirty="0"/>
              <a:t>Place Your Picture Here</a:t>
            </a:r>
            <a:endParaRPr lang="en-JM" noProof="0" dirty="0"/>
          </a:p>
        </p:txBody>
      </p:sp>
      <p:sp>
        <p:nvSpPr>
          <p:cNvPr id="7" name="Picture Placeholder 27">
            <a:extLst>
              <a:ext uri="{FF2B5EF4-FFF2-40B4-BE49-F238E27FC236}">
                <a16:creationId xmlns:a16="http://schemas.microsoft.com/office/drawing/2014/main" id="{F003D129-D482-4D9F-989A-8ADB6B1F7B0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929923" y="4360291"/>
            <a:ext cx="1368000" cy="1368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alpha val="68000"/>
              </a:schemeClr>
            </a:solidFill>
          </a:ln>
          <a:effectLst/>
        </p:spPr>
        <p:txBody>
          <a:bodyPr rtlCol="0"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en-US" altLang="ko-KR" noProof="0" dirty="0"/>
              <a:t>Place Your Picture Here</a:t>
            </a:r>
            <a:endParaRPr lang="en-JM" altLang="ko-KR" noProof="0" dirty="0"/>
          </a:p>
        </p:txBody>
      </p:sp>
      <p:sp>
        <p:nvSpPr>
          <p:cNvPr id="8" name="Picture Placeholder 27">
            <a:extLst>
              <a:ext uri="{FF2B5EF4-FFF2-40B4-BE49-F238E27FC236}">
                <a16:creationId xmlns:a16="http://schemas.microsoft.com/office/drawing/2014/main" id="{76F7740B-961C-472E-B15E-952CD93376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5183" y="2862813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alpha val="68000"/>
              </a:schemeClr>
            </a:solidFill>
          </a:ln>
          <a:effectLst/>
        </p:spPr>
        <p:txBody>
          <a:bodyPr rtlCol="0"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en-US" altLang="ko-KR" noProof="0" dirty="0"/>
              <a:t>Place Your Picture Here</a:t>
            </a:r>
            <a:endParaRPr lang="en-JM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544101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43EF-E668-4960-8AF1-E3C1AEA4427E}" type="datetimeFigureOut">
              <a:rPr lang="zh-TW" altLang="en-US" smtClean="0"/>
              <a:t>2024/1/30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52CB-C10C-4A0C-B9D3-4BC9E9F315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0212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43EF-E668-4960-8AF1-E3C1AEA4427E}" type="datetimeFigureOut">
              <a:rPr lang="zh-TW" altLang="en-US" smtClean="0"/>
              <a:t>2024/1/30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52CB-C10C-4A0C-B9D3-4BC9E9F315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0883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43EF-E668-4960-8AF1-E3C1AEA4427E}" type="datetimeFigureOut">
              <a:rPr lang="zh-TW" altLang="en-US" smtClean="0"/>
              <a:t>2024/1/30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52CB-C10C-4A0C-B9D3-4BC9E9F315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8115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43EF-E668-4960-8AF1-E3C1AEA4427E}" type="datetimeFigureOut">
              <a:rPr lang="zh-TW" altLang="en-US" smtClean="0"/>
              <a:t>2024/1/30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52CB-C10C-4A0C-B9D3-4BC9E9F315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4080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43EF-E668-4960-8AF1-E3C1AEA4427E}" type="datetimeFigureOut">
              <a:rPr lang="zh-TW" altLang="en-US" smtClean="0"/>
              <a:t>2024/1/30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52CB-C10C-4A0C-B9D3-4BC9E9F315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5373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43EF-E668-4960-8AF1-E3C1AEA4427E}" type="datetimeFigureOut">
              <a:rPr lang="zh-TW" altLang="en-US" smtClean="0"/>
              <a:t>2024/1/30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52CB-C10C-4A0C-B9D3-4BC9E9F315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7833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43EF-E668-4960-8AF1-E3C1AEA4427E}" type="datetimeFigureOut">
              <a:rPr lang="zh-TW" altLang="en-US" smtClean="0"/>
              <a:t>2024/1/30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52CB-C10C-4A0C-B9D3-4BC9E9F315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6849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43EF-E668-4960-8AF1-E3C1AEA4427E}" type="datetimeFigureOut">
              <a:rPr lang="zh-TW" altLang="en-US" smtClean="0"/>
              <a:t>2024/1/30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52CB-C10C-4A0C-B9D3-4BC9E9F315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189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D643EF-E668-4960-8AF1-E3C1AEA4427E}" type="datetimeFigureOut">
              <a:rPr lang="zh-TW" altLang="en-US" smtClean="0"/>
              <a:t>2024/1/30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B52CB-C10C-4A0C-B9D3-4BC9E9F315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8990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3.jpg"/><Relationship Id="rId5" Type="http://schemas.openxmlformats.org/officeDocument/2006/relationships/image" Target="../media/image2.jpe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tags" Target="../tags/tag60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9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tags" Target="../tags/tag66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9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tags" Target="../tags/tag72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9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image" Target="../media/image2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87.xml"/><Relationship Id="rId13" Type="http://schemas.openxmlformats.org/officeDocument/2006/relationships/image" Target="../media/image14.jpeg"/><Relationship Id="rId3" Type="http://schemas.openxmlformats.org/officeDocument/2006/relationships/tags" Target="../tags/tag82.xml"/><Relationship Id="rId7" Type="http://schemas.openxmlformats.org/officeDocument/2006/relationships/tags" Target="../tags/tag86.xml"/><Relationship Id="rId12" Type="http://schemas.openxmlformats.org/officeDocument/2006/relationships/image" Target="../media/image13.jpeg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11" Type="http://schemas.openxmlformats.org/officeDocument/2006/relationships/image" Target="../media/image12.png"/><Relationship Id="rId5" Type="http://schemas.openxmlformats.org/officeDocument/2006/relationships/tags" Target="../tags/tag84.xml"/><Relationship Id="rId10" Type="http://schemas.openxmlformats.org/officeDocument/2006/relationships/image" Target="../media/image8.jpeg"/><Relationship Id="rId4" Type="http://schemas.openxmlformats.org/officeDocument/2006/relationships/tags" Target="../tags/tag83.xml"/><Relationship Id="rId9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95.xml"/><Relationship Id="rId13" Type="http://schemas.openxmlformats.org/officeDocument/2006/relationships/image" Target="../media/image16.jpeg"/><Relationship Id="rId3" Type="http://schemas.openxmlformats.org/officeDocument/2006/relationships/tags" Target="../tags/tag90.xml"/><Relationship Id="rId7" Type="http://schemas.openxmlformats.org/officeDocument/2006/relationships/tags" Target="../tags/tag94.xml"/><Relationship Id="rId12" Type="http://schemas.openxmlformats.org/officeDocument/2006/relationships/image" Target="../media/image15.jpeg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11" Type="http://schemas.openxmlformats.org/officeDocument/2006/relationships/image" Target="../media/image12.png"/><Relationship Id="rId5" Type="http://schemas.openxmlformats.org/officeDocument/2006/relationships/tags" Target="../tags/tag92.xml"/><Relationship Id="rId10" Type="http://schemas.openxmlformats.org/officeDocument/2006/relationships/image" Target="../media/image8.jpeg"/><Relationship Id="rId4" Type="http://schemas.openxmlformats.org/officeDocument/2006/relationships/tags" Target="../tags/tag91.xml"/><Relationship Id="rId9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03.xml"/><Relationship Id="rId13" Type="http://schemas.openxmlformats.org/officeDocument/2006/relationships/image" Target="../media/image12.png"/><Relationship Id="rId3" Type="http://schemas.openxmlformats.org/officeDocument/2006/relationships/tags" Target="../tags/tag98.xml"/><Relationship Id="rId7" Type="http://schemas.openxmlformats.org/officeDocument/2006/relationships/tags" Target="../tags/tag102.xml"/><Relationship Id="rId12" Type="http://schemas.openxmlformats.org/officeDocument/2006/relationships/image" Target="../media/image8.jpeg"/><Relationship Id="rId2" Type="http://schemas.openxmlformats.org/officeDocument/2006/relationships/tags" Target="../tags/tag97.xml"/><Relationship Id="rId16" Type="http://schemas.openxmlformats.org/officeDocument/2006/relationships/image" Target="../media/image19.jpeg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00.xml"/><Relationship Id="rId15" Type="http://schemas.openxmlformats.org/officeDocument/2006/relationships/image" Target="../media/image18.jpeg"/><Relationship Id="rId10" Type="http://schemas.openxmlformats.org/officeDocument/2006/relationships/tags" Target="../tags/tag105.xml"/><Relationship Id="rId4" Type="http://schemas.openxmlformats.org/officeDocument/2006/relationships/tags" Target="../tags/tag99.xml"/><Relationship Id="rId9" Type="http://schemas.openxmlformats.org/officeDocument/2006/relationships/tags" Target="../tags/tag104.xml"/><Relationship Id="rId14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Relationship Id="rId5" Type="http://schemas.openxmlformats.org/officeDocument/2006/relationships/image" Target="../media/image13.jpeg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8.xml"/><Relationship Id="rId6" Type="http://schemas.openxmlformats.org/officeDocument/2006/relationships/image" Target="../media/image22.jpeg"/><Relationship Id="rId5" Type="http://schemas.openxmlformats.org/officeDocument/2006/relationships/image" Target="../media/image20.jpeg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7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9.xml"/><Relationship Id="rId5" Type="http://schemas.openxmlformats.org/officeDocument/2006/relationships/image" Target="../media/image13.jpeg"/><Relationship Id="rId4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0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1.xml"/><Relationship Id="rId6" Type="http://schemas.openxmlformats.org/officeDocument/2006/relationships/image" Target="../media/image25.jpeg"/><Relationship Id="rId5" Type="http://schemas.openxmlformats.org/officeDocument/2006/relationships/image" Target="../media/image23.jpeg"/><Relationship Id="rId4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2.xml"/><Relationship Id="rId6" Type="http://schemas.openxmlformats.org/officeDocument/2006/relationships/image" Target="../media/image23.jpeg"/><Relationship Id="rId5" Type="http://schemas.openxmlformats.org/officeDocument/2006/relationships/image" Target="../media/image26.jpeg"/><Relationship Id="rId4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3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4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1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2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5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1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3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6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1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3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17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8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17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tags" Target="../tags/tag15.xml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image" Target="../media/image2.jpeg"/><Relationship Id="rId2" Type="http://schemas.openxmlformats.org/officeDocument/2006/relationships/tags" Target="../tags/tag4.xml"/><Relationship Id="rId16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5" Type="http://schemas.openxmlformats.org/officeDocument/2006/relationships/tags" Target="../tags/tag7.xml"/><Relationship Id="rId15" Type="http://schemas.openxmlformats.org/officeDocument/2006/relationships/tags" Target="../tags/tag17.xml"/><Relationship Id="rId10" Type="http://schemas.openxmlformats.org/officeDocument/2006/relationships/tags" Target="../tags/tag12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21.xml"/><Relationship Id="rId7" Type="http://schemas.openxmlformats.org/officeDocument/2006/relationships/image" Target="../media/image2.jpeg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image" Target="../media/image8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3.xml"/><Relationship Id="rId6" Type="http://schemas.openxmlformats.org/officeDocument/2006/relationships/image" Target="../media/image33.png"/><Relationship Id="rId5" Type="http://schemas.openxmlformats.org/officeDocument/2006/relationships/image" Target="../media/image12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4.xml"/><Relationship Id="rId6" Type="http://schemas.openxmlformats.org/officeDocument/2006/relationships/image" Target="../media/image33.png"/><Relationship Id="rId5" Type="http://schemas.openxmlformats.org/officeDocument/2006/relationships/image" Target="../media/image12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5.xml"/><Relationship Id="rId6" Type="http://schemas.openxmlformats.org/officeDocument/2006/relationships/image" Target="../media/image33.png"/><Relationship Id="rId5" Type="http://schemas.openxmlformats.org/officeDocument/2006/relationships/image" Target="../media/image12.png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6.xml"/><Relationship Id="rId6" Type="http://schemas.openxmlformats.org/officeDocument/2006/relationships/image" Target="../media/image33.png"/><Relationship Id="rId5" Type="http://schemas.openxmlformats.org/officeDocument/2006/relationships/image" Target="../media/image12.pn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7.xml"/><Relationship Id="rId6" Type="http://schemas.openxmlformats.org/officeDocument/2006/relationships/image" Target="../media/image33.png"/><Relationship Id="rId5" Type="http://schemas.openxmlformats.org/officeDocument/2006/relationships/image" Target="../media/image12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tags" Target="../tags/tag30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image" Target="../media/image2.jpeg"/><Relationship Id="rId2" Type="http://schemas.openxmlformats.org/officeDocument/2006/relationships/tags" Target="../tags/tag19.xml"/><Relationship Id="rId16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10" Type="http://schemas.openxmlformats.org/officeDocument/2006/relationships/tags" Target="../tags/tag27.xml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8.xml"/><Relationship Id="rId6" Type="http://schemas.openxmlformats.org/officeDocument/2006/relationships/image" Target="../media/image33.png"/><Relationship Id="rId5" Type="http://schemas.openxmlformats.org/officeDocument/2006/relationships/image" Target="../media/image12.png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9.xml"/><Relationship Id="rId6" Type="http://schemas.openxmlformats.org/officeDocument/2006/relationships/image" Target="../media/image33.png"/><Relationship Id="rId5" Type="http://schemas.openxmlformats.org/officeDocument/2006/relationships/image" Target="../media/image12.png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0.xml"/><Relationship Id="rId6" Type="http://schemas.openxmlformats.org/officeDocument/2006/relationships/image" Target="../media/image33.png"/><Relationship Id="rId5" Type="http://schemas.openxmlformats.org/officeDocument/2006/relationships/image" Target="../media/image12.png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1.xml"/><Relationship Id="rId6" Type="http://schemas.openxmlformats.org/officeDocument/2006/relationships/image" Target="../media/image33.png"/><Relationship Id="rId5" Type="http://schemas.openxmlformats.org/officeDocument/2006/relationships/image" Target="../media/image12.png"/><Relationship Id="rId4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2.xml"/><Relationship Id="rId6" Type="http://schemas.openxmlformats.org/officeDocument/2006/relationships/image" Target="../media/image33.png"/><Relationship Id="rId5" Type="http://schemas.openxmlformats.org/officeDocument/2006/relationships/image" Target="../media/image12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2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6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8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6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tags" Target="../tags/tag135.xml"/><Relationship Id="rId7" Type="http://schemas.openxmlformats.org/officeDocument/2006/relationships/image" Target="../media/image17.jpg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7.xml"/><Relationship Id="rId4" Type="http://schemas.openxmlformats.org/officeDocument/2006/relationships/tags" Target="../tags/tag136.xml"/><Relationship Id="rId9" Type="http://schemas.openxmlformats.org/officeDocument/2006/relationships/image" Target="../media/image2.jpeg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7.jpeg"/><Relationship Id="rId7" Type="http://schemas.openxmlformats.org/officeDocument/2006/relationships/image" Target="../media/image6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62.png"/><Relationship Id="rId7" Type="http://schemas.openxmlformats.org/officeDocument/2006/relationships/image" Target="../media/image6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microsoft.com/office/2007/relationships/hdphoto" Target="../media/hdphoto2.wdp"/><Relationship Id="rId9" Type="http://schemas.openxmlformats.org/officeDocument/2006/relationships/image" Target="../media/image65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6.png"/><Relationship Id="rId5" Type="http://schemas.openxmlformats.org/officeDocument/2006/relationships/image" Target="../media/image32.png"/><Relationship Id="rId4" Type="http://schemas.openxmlformats.org/officeDocument/2006/relationships/image" Target="../media/image8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tags" Target="../tags/tag140.xml"/><Relationship Id="rId7" Type="http://schemas.openxmlformats.org/officeDocument/2006/relationships/image" Target="../media/image17.jpg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42.xml"/><Relationship Id="rId4" Type="http://schemas.openxmlformats.org/officeDocument/2006/relationships/tags" Target="../tags/tag141.xml"/><Relationship Id="rId9" Type="http://schemas.openxmlformats.org/officeDocument/2006/relationships/image" Target="../media/image2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tags" Target="../tags/tag150.xml"/><Relationship Id="rId13" Type="http://schemas.openxmlformats.org/officeDocument/2006/relationships/tags" Target="../tags/tag155.xml"/><Relationship Id="rId18" Type="http://schemas.openxmlformats.org/officeDocument/2006/relationships/tags" Target="../tags/tag160.xml"/><Relationship Id="rId3" Type="http://schemas.openxmlformats.org/officeDocument/2006/relationships/tags" Target="../tags/tag145.xml"/><Relationship Id="rId21" Type="http://schemas.openxmlformats.org/officeDocument/2006/relationships/tags" Target="../tags/tag163.xml"/><Relationship Id="rId7" Type="http://schemas.openxmlformats.org/officeDocument/2006/relationships/tags" Target="../tags/tag149.xml"/><Relationship Id="rId12" Type="http://schemas.openxmlformats.org/officeDocument/2006/relationships/tags" Target="../tags/tag154.xml"/><Relationship Id="rId17" Type="http://schemas.openxmlformats.org/officeDocument/2006/relationships/tags" Target="../tags/tag159.xml"/><Relationship Id="rId2" Type="http://schemas.openxmlformats.org/officeDocument/2006/relationships/tags" Target="../tags/tag144.xml"/><Relationship Id="rId16" Type="http://schemas.openxmlformats.org/officeDocument/2006/relationships/tags" Target="../tags/tag158.xml"/><Relationship Id="rId20" Type="http://schemas.openxmlformats.org/officeDocument/2006/relationships/tags" Target="../tags/tag162.xml"/><Relationship Id="rId1" Type="http://schemas.openxmlformats.org/officeDocument/2006/relationships/tags" Target="../tags/tag143.xml"/><Relationship Id="rId6" Type="http://schemas.openxmlformats.org/officeDocument/2006/relationships/tags" Target="../tags/tag148.xml"/><Relationship Id="rId11" Type="http://schemas.openxmlformats.org/officeDocument/2006/relationships/tags" Target="../tags/tag153.xml"/><Relationship Id="rId24" Type="http://schemas.openxmlformats.org/officeDocument/2006/relationships/image" Target="../media/image8.jpeg"/><Relationship Id="rId5" Type="http://schemas.openxmlformats.org/officeDocument/2006/relationships/tags" Target="../tags/tag147.xml"/><Relationship Id="rId15" Type="http://schemas.openxmlformats.org/officeDocument/2006/relationships/tags" Target="../tags/tag157.xml"/><Relationship Id="rId23" Type="http://schemas.openxmlformats.org/officeDocument/2006/relationships/notesSlide" Target="../notesSlides/notesSlide5.xml"/><Relationship Id="rId10" Type="http://schemas.openxmlformats.org/officeDocument/2006/relationships/tags" Target="../tags/tag152.xml"/><Relationship Id="rId19" Type="http://schemas.openxmlformats.org/officeDocument/2006/relationships/tags" Target="../tags/tag161.xml"/><Relationship Id="rId4" Type="http://schemas.openxmlformats.org/officeDocument/2006/relationships/tags" Target="../tags/tag146.xml"/><Relationship Id="rId9" Type="http://schemas.openxmlformats.org/officeDocument/2006/relationships/tags" Target="../tags/tag151.xml"/><Relationship Id="rId14" Type="http://schemas.openxmlformats.org/officeDocument/2006/relationships/tags" Target="../tags/tag156.xml"/><Relationship Id="rId22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tags" Target="../tags/tag166.xml"/><Relationship Id="rId7" Type="http://schemas.openxmlformats.org/officeDocument/2006/relationships/image" Target="../media/image17.jpg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68.xml"/><Relationship Id="rId4" Type="http://schemas.openxmlformats.org/officeDocument/2006/relationships/tags" Target="../tags/tag167.xml"/><Relationship Id="rId9" Type="http://schemas.openxmlformats.org/officeDocument/2006/relationships/image" Target="../media/image2.jpe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tags" Target="../tags/tag176.xml"/><Relationship Id="rId13" Type="http://schemas.openxmlformats.org/officeDocument/2006/relationships/tags" Target="../tags/tag181.xml"/><Relationship Id="rId18" Type="http://schemas.openxmlformats.org/officeDocument/2006/relationships/tags" Target="../tags/tag186.xml"/><Relationship Id="rId26" Type="http://schemas.openxmlformats.org/officeDocument/2006/relationships/image" Target="../media/image8.jpeg"/><Relationship Id="rId3" Type="http://schemas.openxmlformats.org/officeDocument/2006/relationships/tags" Target="../tags/tag171.xml"/><Relationship Id="rId21" Type="http://schemas.openxmlformats.org/officeDocument/2006/relationships/tags" Target="../tags/tag189.xml"/><Relationship Id="rId7" Type="http://schemas.openxmlformats.org/officeDocument/2006/relationships/tags" Target="../tags/tag175.xml"/><Relationship Id="rId12" Type="http://schemas.openxmlformats.org/officeDocument/2006/relationships/tags" Target="../tags/tag180.xml"/><Relationship Id="rId17" Type="http://schemas.openxmlformats.org/officeDocument/2006/relationships/tags" Target="../tags/tag185.xml"/><Relationship Id="rId25" Type="http://schemas.openxmlformats.org/officeDocument/2006/relationships/notesSlide" Target="../notesSlides/notesSlide6.xml"/><Relationship Id="rId2" Type="http://schemas.openxmlformats.org/officeDocument/2006/relationships/tags" Target="../tags/tag170.xml"/><Relationship Id="rId16" Type="http://schemas.openxmlformats.org/officeDocument/2006/relationships/tags" Target="../tags/tag184.xml"/><Relationship Id="rId20" Type="http://schemas.openxmlformats.org/officeDocument/2006/relationships/tags" Target="../tags/tag188.xml"/><Relationship Id="rId1" Type="http://schemas.openxmlformats.org/officeDocument/2006/relationships/tags" Target="../tags/tag169.xml"/><Relationship Id="rId6" Type="http://schemas.openxmlformats.org/officeDocument/2006/relationships/tags" Target="../tags/tag174.xml"/><Relationship Id="rId11" Type="http://schemas.openxmlformats.org/officeDocument/2006/relationships/tags" Target="../tags/tag179.xml"/><Relationship Id="rId24" Type="http://schemas.openxmlformats.org/officeDocument/2006/relationships/slideLayout" Target="../slideLayouts/slideLayout2.xml"/><Relationship Id="rId5" Type="http://schemas.openxmlformats.org/officeDocument/2006/relationships/tags" Target="../tags/tag173.xml"/><Relationship Id="rId15" Type="http://schemas.openxmlformats.org/officeDocument/2006/relationships/tags" Target="../tags/tag183.xml"/><Relationship Id="rId23" Type="http://schemas.openxmlformats.org/officeDocument/2006/relationships/tags" Target="../tags/tag191.xml"/><Relationship Id="rId10" Type="http://schemas.openxmlformats.org/officeDocument/2006/relationships/tags" Target="../tags/tag178.xml"/><Relationship Id="rId19" Type="http://schemas.openxmlformats.org/officeDocument/2006/relationships/tags" Target="../tags/tag187.xml"/><Relationship Id="rId4" Type="http://schemas.openxmlformats.org/officeDocument/2006/relationships/tags" Target="../tags/tag172.xml"/><Relationship Id="rId9" Type="http://schemas.openxmlformats.org/officeDocument/2006/relationships/tags" Target="../tags/tag177.xml"/><Relationship Id="rId14" Type="http://schemas.openxmlformats.org/officeDocument/2006/relationships/tags" Target="../tags/tag182.xml"/><Relationship Id="rId22" Type="http://schemas.openxmlformats.org/officeDocument/2006/relationships/tags" Target="../tags/tag19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tags" Target="../tags/tag194.xml"/><Relationship Id="rId7" Type="http://schemas.openxmlformats.org/officeDocument/2006/relationships/image" Target="../media/image2.jpeg"/><Relationship Id="rId2" Type="http://schemas.openxmlformats.org/officeDocument/2006/relationships/tags" Target="../tags/tag193.xml"/><Relationship Id="rId1" Type="http://schemas.openxmlformats.org/officeDocument/2006/relationships/tags" Target="../tags/tag19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96.xml"/><Relationship Id="rId4" Type="http://schemas.openxmlformats.org/officeDocument/2006/relationships/tags" Target="../tags/tag19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image" Target="../media/image8.jpe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tags" Target="../tags/tag42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9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tags" Target="../tags/tag48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9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tags" Target="../tags/tag54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9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3" descr="C:\Users\Administrator\Desktop\79BCD52.jpg79BCD5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-4762" y="-3492"/>
            <a:ext cx="12196445" cy="6859905"/>
          </a:xfrm>
          <a:prstGeom prst="rect">
            <a:avLst/>
          </a:prstGeom>
        </p:spPr>
      </p:pic>
      <p:sp>
        <p:nvSpPr>
          <p:cNvPr id="24" name="標題 1"/>
          <p:cNvSpPr txBox="1">
            <a:spLocks/>
          </p:cNvSpPr>
          <p:nvPr/>
        </p:nvSpPr>
        <p:spPr>
          <a:xfrm>
            <a:off x="-522514" y="95068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Lucida Fax" panose="02060602050505020204" pitchFamily="18" charset="0"/>
                <a:cs typeface="Segoe UI Semibold" panose="020B0702040204020203" pitchFamily="34" charset="0"/>
              </a:rPr>
              <a:t/>
            </a:r>
            <a:br>
              <a:rPr lang="en-US" altLang="zh-TW" dirty="0">
                <a:latin typeface="Lucida Fax" panose="02060602050505020204" pitchFamily="18" charset="0"/>
                <a:cs typeface="Segoe UI Semibold" panose="020B0702040204020203" pitchFamily="34" charset="0"/>
              </a:rPr>
            </a:br>
            <a:endParaRPr lang="zh-TW" altLang="en-US" dirty="0">
              <a:latin typeface="Lucida Fax" panose="02060602050505020204" pitchFamily="18" charset="0"/>
              <a:cs typeface="Segoe UI Semibold" panose="020B0702040204020203" pitchFamily="34" charset="0"/>
            </a:endParaRPr>
          </a:p>
        </p:txBody>
      </p:sp>
      <p:sp>
        <p:nvSpPr>
          <p:cNvPr id="27" name="標題 1"/>
          <p:cNvSpPr>
            <a:spLocks noGrp="1"/>
          </p:cNvSpPr>
          <p:nvPr>
            <p:ph type="ctrTitle"/>
          </p:nvPr>
        </p:nvSpPr>
        <p:spPr>
          <a:xfrm>
            <a:off x="-1061422" y="5497474"/>
            <a:ext cx="7595786" cy="259466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Lucida Fax" panose="02060602050505020204" pitchFamily="18" charset="0"/>
                <a:cs typeface="Segoe UI Semibold" panose="020B0702040204020203" pitchFamily="34" charset="0"/>
              </a:rPr>
              <a:t>Smart Home</a:t>
            </a:r>
            <a:br>
              <a:rPr lang="en-US" altLang="zh-TW" dirty="0" smtClean="0">
                <a:latin typeface="Lucida Fax" panose="02060602050505020204" pitchFamily="18" charset="0"/>
                <a:cs typeface="Segoe UI Semibold" panose="020B0702040204020203" pitchFamily="34" charset="0"/>
              </a:rPr>
            </a:br>
            <a:r>
              <a:rPr lang="en-US" altLang="zh-TW" dirty="0" smtClean="0">
                <a:latin typeface="Lucida Fax" panose="02060602050505020204" pitchFamily="18" charset="0"/>
                <a:cs typeface="Segoe UI Semibold" panose="020B0702040204020203" pitchFamily="34" charset="0"/>
              </a:rPr>
              <a:t>Windows</a:t>
            </a:r>
            <a:r>
              <a:rPr lang="zh-TW" altLang="en-US" dirty="0" smtClean="0">
                <a:latin typeface="Lucida Fax" panose="02060602050505020204" pitchFamily="18" charset="0"/>
                <a:cs typeface="Segoe UI Semibold" panose="020B0702040204020203" pitchFamily="34" charset="0"/>
              </a:rPr>
              <a:t/>
            </a:r>
            <a:br>
              <a:rPr lang="zh-TW" altLang="en-US" dirty="0" smtClean="0">
                <a:latin typeface="Lucida Fax" panose="02060602050505020204" pitchFamily="18" charset="0"/>
                <a:cs typeface="Segoe UI Semibold" panose="020B0702040204020203" pitchFamily="34" charset="0"/>
              </a:rPr>
            </a:br>
            <a:endParaRPr lang="zh-TW" altLang="en-US" dirty="0">
              <a:latin typeface="Lucida Fax" panose="02060602050505020204" pitchFamily="18" charset="0"/>
              <a:cs typeface="Segoe UI Semibold" panose="020B0702040204020203" pitchFamily="34" charset="0"/>
            </a:endParaRPr>
          </a:p>
        </p:txBody>
      </p:sp>
      <p:grpSp>
        <p:nvGrpSpPr>
          <p:cNvPr id="47" name="群組 46"/>
          <p:cNvGrpSpPr/>
          <p:nvPr/>
        </p:nvGrpSpPr>
        <p:grpSpPr>
          <a:xfrm>
            <a:off x="5145639" y="-1618179"/>
            <a:ext cx="7923090" cy="9388857"/>
            <a:chOff x="5145639" y="-1618179"/>
            <a:chExt cx="7923090" cy="9388857"/>
          </a:xfrm>
          <a:blipFill dpi="0" rotWithShape="1">
            <a:blip r:embed="rId6"/>
            <a:srcRect/>
            <a:stretch>
              <a:fillRect l="-5000" t="5000" r="5000" b="-5000"/>
            </a:stretch>
          </a:blipFill>
        </p:grpSpPr>
        <p:grpSp>
          <p:nvGrpSpPr>
            <p:cNvPr id="45" name="群組 44"/>
            <p:cNvGrpSpPr/>
            <p:nvPr/>
          </p:nvGrpSpPr>
          <p:grpSpPr>
            <a:xfrm>
              <a:off x="5145639" y="-719192"/>
              <a:ext cx="7923090" cy="8489870"/>
              <a:chOff x="5145639" y="-719192"/>
              <a:chExt cx="7923090" cy="8489870"/>
            </a:xfrm>
            <a:grpFill/>
          </p:grpSpPr>
          <p:sp>
            <p:nvSpPr>
              <p:cNvPr id="8" name="六邊形 7"/>
              <p:cNvSpPr/>
              <p:nvPr/>
            </p:nvSpPr>
            <p:spPr>
              <a:xfrm>
                <a:off x="10839236" y="-719192"/>
                <a:ext cx="2229493" cy="1756881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六邊形 8"/>
              <p:cNvSpPr/>
              <p:nvPr/>
            </p:nvSpPr>
            <p:spPr>
              <a:xfrm>
                <a:off x="8938516" y="272263"/>
                <a:ext cx="2229493" cy="1756881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六邊形 9"/>
              <p:cNvSpPr/>
              <p:nvPr/>
            </p:nvSpPr>
            <p:spPr>
              <a:xfrm>
                <a:off x="10839236" y="1160977"/>
                <a:ext cx="2229493" cy="1756881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六邊形 10"/>
              <p:cNvSpPr/>
              <p:nvPr/>
            </p:nvSpPr>
            <p:spPr>
              <a:xfrm>
                <a:off x="8938516" y="2162705"/>
                <a:ext cx="2229493" cy="1756881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六邊形 11"/>
              <p:cNvSpPr/>
              <p:nvPr/>
            </p:nvSpPr>
            <p:spPr>
              <a:xfrm>
                <a:off x="10839236" y="3051419"/>
                <a:ext cx="2229493" cy="1756881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六邊形 12"/>
              <p:cNvSpPr/>
              <p:nvPr/>
            </p:nvSpPr>
            <p:spPr>
              <a:xfrm>
                <a:off x="8938516" y="4042874"/>
                <a:ext cx="2229493" cy="1756881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六邊形 13"/>
              <p:cNvSpPr/>
              <p:nvPr/>
            </p:nvSpPr>
            <p:spPr>
              <a:xfrm>
                <a:off x="10839236" y="4931588"/>
                <a:ext cx="2229493" cy="1756881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六邊形 14"/>
              <p:cNvSpPr/>
              <p:nvPr/>
            </p:nvSpPr>
            <p:spPr>
              <a:xfrm>
                <a:off x="8938516" y="5933316"/>
                <a:ext cx="2229493" cy="1756881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六邊形 15"/>
              <p:cNvSpPr/>
              <p:nvPr/>
            </p:nvSpPr>
            <p:spPr>
              <a:xfrm>
                <a:off x="7046359" y="-638711"/>
                <a:ext cx="2229493" cy="1756881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六邊形 16"/>
              <p:cNvSpPr/>
              <p:nvPr/>
            </p:nvSpPr>
            <p:spPr>
              <a:xfrm>
                <a:off x="5145639" y="352744"/>
                <a:ext cx="2229493" cy="1756881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六邊形 17"/>
              <p:cNvSpPr/>
              <p:nvPr/>
            </p:nvSpPr>
            <p:spPr>
              <a:xfrm>
                <a:off x="7046359" y="1241458"/>
                <a:ext cx="2229493" cy="1756881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六邊形 18"/>
              <p:cNvSpPr/>
              <p:nvPr/>
            </p:nvSpPr>
            <p:spPr>
              <a:xfrm>
                <a:off x="5145639" y="2243186"/>
                <a:ext cx="2229493" cy="1756881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六邊形 19"/>
              <p:cNvSpPr/>
              <p:nvPr/>
            </p:nvSpPr>
            <p:spPr>
              <a:xfrm>
                <a:off x="7046359" y="3131900"/>
                <a:ext cx="2229493" cy="1756881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六邊形 20"/>
              <p:cNvSpPr/>
              <p:nvPr/>
            </p:nvSpPr>
            <p:spPr>
              <a:xfrm>
                <a:off x="5145639" y="4123355"/>
                <a:ext cx="2229493" cy="1756881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六邊形 21"/>
              <p:cNvSpPr/>
              <p:nvPr/>
            </p:nvSpPr>
            <p:spPr>
              <a:xfrm>
                <a:off x="7046359" y="5012069"/>
                <a:ext cx="2229493" cy="1756881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" name="六邊形 22"/>
              <p:cNvSpPr/>
              <p:nvPr/>
            </p:nvSpPr>
            <p:spPr>
              <a:xfrm>
                <a:off x="5145639" y="6013797"/>
                <a:ext cx="2229493" cy="1756881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8" name="六邊形 27"/>
            <p:cNvSpPr/>
            <p:nvPr/>
          </p:nvSpPr>
          <p:spPr>
            <a:xfrm>
              <a:off x="8938515" y="-1618179"/>
              <a:ext cx="2229493" cy="1756881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六邊形 28"/>
            <p:cNvSpPr/>
            <p:nvPr/>
          </p:nvSpPr>
          <p:spPr>
            <a:xfrm>
              <a:off x="5154202" y="-1549682"/>
              <a:ext cx="2229493" cy="1756881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669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>
            <p:custDataLst>
              <p:tags r:id="rId1"/>
            </p:custDataLst>
          </p:nvPr>
        </p:nvSpPr>
        <p:spPr>
          <a:xfrm>
            <a:off x="0" y="0"/>
            <a:ext cx="12190730" cy="6857365"/>
          </a:xfrm>
          <a:prstGeom prst="rect">
            <a:avLst/>
          </a:prstGeom>
          <a:blipFill rotWithShape="1"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4" name="群組 23"/>
          <p:cNvGrpSpPr/>
          <p:nvPr/>
        </p:nvGrpSpPr>
        <p:grpSpPr>
          <a:xfrm>
            <a:off x="446406" y="2228293"/>
            <a:ext cx="445770" cy="4629707"/>
            <a:chOff x="446406" y="2228293"/>
            <a:chExt cx="445770" cy="4629707"/>
          </a:xfrm>
        </p:grpSpPr>
        <p:sp>
          <p:nvSpPr>
            <p:cNvPr id="16" name="矩形 15"/>
            <p:cNvSpPr/>
            <p:nvPr/>
          </p:nvSpPr>
          <p:spPr>
            <a:xfrm>
              <a:off x="446406" y="2236614"/>
              <a:ext cx="240715" cy="4621386"/>
            </a:xfrm>
            <a:prstGeom prst="rect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圓角矩形 20"/>
            <p:cNvSpPr/>
            <p:nvPr/>
          </p:nvSpPr>
          <p:spPr>
            <a:xfrm>
              <a:off x="446406" y="2228293"/>
              <a:ext cx="445770" cy="412187"/>
            </a:xfrm>
            <a:prstGeom prst="roundRect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" name="副标题 91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635" y="429260"/>
            <a:ext cx="12190730" cy="602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3200" b="1" dirty="0">
                <a:solidFill>
                  <a:srgbClr val="9F8C61"/>
                </a:solidFill>
                <a:cs typeface="+mn-ea"/>
                <a:sym typeface="+mn-lt"/>
              </a:rPr>
              <a:t>研究動機</a:t>
            </a:r>
            <a:endParaRPr lang="zh-CN" altLang="en-US" sz="3200" b="1" dirty="0">
              <a:solidFill>
                <a:srgbClr val="9F8C61"/>
              </a:solidFill>
              <a:cs typeface="+mn-ea"/>
              <a:sym typeface="+mn-lt"/>
            </a:endParaRP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endParaRPr lang="zh-CN" altLang="en-US" sz="3000" b="1" dirty="0">
              <a:solidFill>
                <a:srgbClr val="9F8C61"/>
              </a:solidFill>
              <a:cs typeface="+mn-ea"/>
              <a:sym typeface="+mn-lt"/>
            </a:endParaRPr>
          </a:p>
        </p:txBody>
      </p:sp>
      <p:sp>
        <p:nvSpPr>
          <p:cNvPr id="6" name="文本框 11"/>
          <p:cNvSpPr txBox="1"/>
          <p:nvPr>
            <p:custDataLst>
              <p:tags r:id="rId3"/>
            </p:custDataLst>
          </p:nvPr>
        </p:nvSpPr>
        <p:spPr>
          <a:xfrm>
            <a:off x="4093210" y="892810"/>
            <a:ext cx="4005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RESEARCH MOTIVATION</a:t>
            </a:r>
          </a:p>
        </p:txBody>
      </p:sp>
      <p:grpSp>
        <p:nvGrpSpPr>
          <p:cNvPr id="8" name="群組 7"/>
          <p:cNvGrpSpPr/>
          <p:nvPr/>
        </p:nvGrpSpPr>
        <p:grpSpPr>
          <a:xfrm>
            <a:off x="-4232851" y="1824427"/>
            <a:ext cx="16875238" cy="5033573"/>
            <a:chOff x="-4232851" y="1824427"/>
            <a:chExt cx="16875238" cy="5033573"/>
          </a:xfrm>
        </p:grpSpPr>
        <p:grpSp>
          <p:nvGrpSpPr>
            <p:cNvPr id="4" name="群組 3"/>
            <p:cNvGrpSpPr/>
            <p:nvPr/>
          </p:nvGrpSpPr>
          <p:grpSpPr>
            <a:xfrm>
              <a:off x="-4232851" y="1824427"/>
              <a:ext cx="16875238" cy="5033573"/>
              <a:chOff x="-4232851" y="1824427"/>
              <a:chExt cx="16875238" cy="503357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0" y="1824427"/>
                <a:ext cx="12642387" cy="5033573"/>
                <a:chOff x="0" y="1824427"/>
                <a:chExt cx="12642387" cy="5033573"/>
              </a:xfrm>
            </p:grpSpPr>
            <p:sp>
              <p:nvSpPr>
                <p:cNvPr id="2" name="矩形 1"/>
                <p:cNvSpPr/>
                <p:nvPr/>
              </p:nvSpPr>
              <p:spPr>
                <a:xfrm>
                  <a:off x="0" y="1824427"/>
                  <a:ext cx="12192000" cy="5033573"/>
                </a:xfrm>
                <a:prstGeom prst="rect">
                  <a:avLst/>
                </a:prstGeom>
                <a:solidFill>
                  <a:srgbClr val="BDB0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grpSp>
              <p:nvGrpSpPr>
                <p:cNvPr id="14" name="群組 13"/>
                <p:cNvGrpSpPr/>
                <p:nvPr/>
              </p:nvGrpSpPr>
              <p:grpSpPr>
                <a:xfrm>
                  <a:off x="12196617" y="1824427"/>
                  <a:ext cx="445770" cy="5033573"/>
                  <a:chOff x="241351" y="1824427"/>
                  <a:chExt cx="445770" cy="5033573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241351" y="1824427"/>
                    <a:ext cx="205055" cy="5033573"/>
                  </a:xfrm>
                  <a:prstGeom prst="rect">
                    <a:avLst/>
                  </a:prstGeom>
                  <a:solidFill>
                    <a:srgbClr val="BDB09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7" name="圓角矩形 16"/>
                  <p:cNvSpPr/>
                  <p:nvPr/>
                </p:nvSpPr>
                <p:spPr>
                  <a:xfrm>
                    <a:off x="241351" y="1824427"/>
                    <a:ext cx="445770" cy="412187"/>
                  </a:xfrm>
                  <a:prstGeom prst="roundRect">
                    <a:avLst/>
                  </a:prstGeom>
                  <a:solidFill>
                    <a:srgbClr val="BDB09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</p:grpSp>
          <p:sp>
            <p:nvSpPr>
              <p:cNvPr id="18" name="矩形 17"/>
              <p:cNvSpPr/>
              <p:nvPr/>
            </p:nvSpPr>
            <p:spPr>
              <a:xfrm>
                <a:off x="777766" y="3113734"/>
                <a:ext cx="11156323" cy="3518294"/>
              </a:xfrm>
              <a:prstGeom prst="rect">
                <a:avLst/>
              </a:prstGeom>
              <a:solidFill>
                <a:srgbClr val="EEEC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副标题 91"/>
              <p:cNvSpPr txBox="1">
                <a:spLocks/>
              </p:cNvSpPr>
              <p:nvPr>
                <p:custDataLst>
                  <p:tags r:id="rId5"/>
                </p:custDataLst>
              </p:nvPr>
            </p:nvSpPr>
            <p:spPr>
              <a:xfrm>
                <a:off x="-4232851" y="1917316"/>
                <a:ext cx="11660593" cy="7925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zh-TW" altLang="en-US" sz="30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空氣品質</a:t>
                </a:r>
                <a:endParaRPr lang="zh-CN" altLang="en-US" sz="30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" name="文本框 11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-765856" y="2502685"/>
                <a:ext cx="4005580" cy="275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AIR</a:t>
                </a:r>
                <a:r>
                  <a:rPr lang="zh-TW" altLang="en-US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 </a:t>
                </a:r>
                <a:r>
                  <a:rPr lang="en-US" altLang="zh-TW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QUALITY</a:t>
                </a:r>
                <a:endParaRPr sz="1200" dirty="0">
                  <a:solidFill>
                    <a:schemeClr val="bg1"/>
                  </a:solidFill>
                  <a:effectLst/>
                  <a:cs typeface="+mn-ea"/>
                  <a:sym typeface="+mn-lt"/>
                </a:endParaRPr>
              </a:p>
            </p:txBody>
          </p:sp>
          <p:pic>
            <p:nvPicPr>
              <p:cNvPr id="2050" name="Picture 2" descr="https://lh6.googleusercontent.com/Z8XYM6MOtbsRbfyPY2lk5gkia6NXDbmvFyS-3OdZpR7Nbcub5LfABLV2il5YRjpFgi2X30UWyeWQXquIJ5R6G6KOUCNNI7dXpo-_ZzK9VxTbzGryO-FKnhlZ4_z9-37guOzPNyJH_EQFi936e8fq3M4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6649" y="3113734"/>
                <a:ext cx="5277440" cy="3518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矩形 22"/>
              <p:cNvSpPr/>
              <p:nvPr/>
            </p:nvSpPr>
            <p:spPr>
              <a:xfrm>
                <a:off x="6652032" y="3113734"/>
                <a:ext cx="5282057" cy="3518294"/>
              </a:xfrm>
              <a:prstGeom prst="rect">
                <a:avLst/>
              </a:prstGeom>
              <a:solidFill>
                <a:srgbClr val="BDB093">
                  <a:alpha val="5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7" name="文本框 24"/>
            <p:cNvSpPr txBox="1"/>
            <p:nvPr>
              <p:custDataLst>
                <p:tags r:id="rId4"/>
              </p:custDataLst>
            </p:nvPr>
          </p:nvSpPr>
          <p:spPr>
            <a:xfrm>
              <a:off x="793177" y="3084878"/>
              <a:ext cx="5768210" cy="224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TW" altLang="en-US" sz="2400" b="1" dirty="0">
                  <a:sym typeface="+mn-lt"/>
                </a:rPr>
                <a:t>我們的空氣品質主要是偵測對人體有害的氣體，像是一氧化碳這種無色無味的氣體，能夠有一個機器幫忙偵測的話，也能夠為安全帶來保障。</a:t>
              </a:r>
              <a:endParaRPr lang="zh-CN" altLang="en-US" sz="2400" b="1" dirty="0">
                <a:sym typeface="+mn-lt"/>
              </a:endParaRPr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635" y="1412240"/>
            <a:ext cx="445771" cy="5445760"/>
            <a:chOff x="635" y="1412240"/>
            <a:chExt cx="445771" cy="5445760"/>
          </a:xfrm>
        </p:grpSpPr>
        <p:sp>
          <p:nvSpPr>
            <p:cNvPr id="7" name="矩形 6"/>
            <p:cNvSpPr/>
            <p:nvPr/>
          </p:nvSpPr>
          <p:spPr>
            <a:xfrm>
              <a:off x="635" y="1412240"/>
              <a:ext cx="240716" cy="5445760"/>
            </a:xfrm>
            <a:prstGeom prst="rect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圓角矩形 9"/>
            <p:cNvSpPr/>
            <p:nvPr/>
          </p:nvSpPr>
          <p:spPr>
            <a:xfrm>
              <a:off x="636" y="1412240"/>
              <a:ext cx="445770" cy="412187"/>
            </a:xfrm>
            <a:prstGeom prst="roundRect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241351" y="1824427"/>
            <a:ext cx="445770" cy="5033573"/>
            <a:chOff x="241351" y="1824427"/>
            <a:chExt cx="445770" cy="5033573"/>
          </a:xfrm>
        </p:grpSpPr>
        <p:sp>
          <p:nvSpPr>
            <p:cNvPr id="13" name="矩形 12"/>
            <p:cNvSpPr/>
            <p:nvPr/>
          </p:nvSpPr>
          <p:spPr>
            <a:xfrm>
              <a:off x="241351" y="1824427"/>
              <a:ext cx="205055" cy="5033573"/>
            </a:xfrm>
            <a:prstGeom prst="rect">
              <a:avLst/>
            </a:prstGeom>
            <a:solidFill>
              <a:srgbClr val="BDB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圓角矩形 19"/>
            <p:cNvSpPr/>
            <p:nvPr/>
          </p:nvSpPr>
          <p:spPr>
            <a:xfrm>
              <a:off x="241351" y="1824427"/>
              <a:ext cx="445770" cy="412187"/>
            </a:xfrm>
            <a:prstGeom prst="roundRect">
              <a:avLst/>
            </a:prstGeom>
            <a:solidFill>
              <a:srgbClr val="BDB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161297" y="5836663"/>
            <a:ext cx="977462" cy="857504"/>
            <a:chOff x="161297" y="5836663"/>
            <a:chExt cx="977462" cy="857504"/>
          </a:xfrm>
        </p:grpSpPr>
        <p:sp>
          <p:nvSpPr>
            <p:cNvPr id="30" name="橢圓 29"/>
            <p:cNvSpPr/>
            <p:nvPr/>
          </p:nvSpPr>
          <p:spPr>
            <a:xfrm>
              <a:off x="161297" y="5836663"/>
              <a:ext cx="977462" cy="857504"/>
            </a:xfrm>
            <a:prstGeom prst="ellipse">
              <a:avLst/>
            </a:prstGeom>
            <a:noFill/>
            <a:ln w="76200">
              <a:gradFill>
                <a:gsLst>
                  <a:gs pos="0">
                    <a:srgbClr val="BDB093"/>
                  </a:gs>
                  <a:gs pos="40000">
                    <a:schemeClr val="bg1"/>
                  </a:gs>
                  <a:gs pos="74000">
                    <a:srgbClr val="CEC7B7"/>
                  </a:gs>
                  <a:gs pos="100000">
                    <a:srgbClr val="9F8C6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357335" y="5973027"/>
              <a:ext cx="781424" cy="584775"/>
            </a:xfrm>
            <a:prstGeom prst="rect">
              <a:avLst/>
            </a:prstGeom>
            <a:noFill/>
            <a:ln>
              <a:noFill/>
            </a:ln>
            <a:effectLst>
              <a:outerShdw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 smtClean="0">
                  <a:ln>
                    <a:gradFill>
                      <a:gsLst>
                        <a:gs pos="0">
                          <a:srgbClr val="9F8C61"/>
                        </a:gs>
                        <a:gs pos="59000">
                          <a:schemeClr val="bg1"/>
                        </a:gs>
                        <a:gs pos="83000">
                          <a:srgbClr val="BDB093"/>
                        </a:gs>
                        <a:gs pos="100000">
                          <a:srgbClr val="CEC7B7"/>
                        </a:gs>
                      </a:gsLst>
                      <a:lin ang="5400000" scaled="1"/>
                    </a:gradFill>
                  </a:ln>
                  <a:solidFill>
                    <a:srgbClr val="9F8C61"/>
                  </a:solidFill>
                  <a:effectLst>
                    <a:glow rad="101600">
                      <a:srgbClr val="BDB093">
                        <a:alpha val="60000"/>
                      </a:srgbClr>
                    </a:glow>
                  </a:effectLst>
                </a:rPr>
                <a:t>05</a:t>
              </a:r>
              <a:endParaRPr lang="zh-TW" altLang="en-US" sz="3200" b="1" dirty="0">
                <a:ln>
                  <a:gradFill>
                    <a:gsLst>
                      <a:gs pos="0">
                        <a:srgbClr val="9F8C61"/>
                      </a:gs>
                      <a:gs pos="59000">
                        <a:schemeClr val="bg1"/>
                      </a:gs>
                      <a:gs pos="83000">
                        <a:srgbClr val="BDB093"/>
                      </a:gs>
                      <a:gs pos="100000">
                        <a:srgbClr val="CEC7B7"/>
                      </a:gs>
                    </a:gsLst>
                    <a:lin ang="5400000" scaled="1"/>
                  </a:gradFill>
                </a:ln>
                <a:solidFill>
                  <a:srgbClr val="9F8C61"/>
                </a:solidFill>
                <a:effectLst>
                  <a:glow rad="101600">
                    <a:srgbClr val="BDB093">
                      <a:alpha val="60000"/>
                    </a:srgb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336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3.7037E-7 L -0.97969 0.0004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984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>
            <p:custDataLst>
              <p:tags r:id="rId1"/>
            </p:custDataLst>
          </p:nvPr>
        </p:nvSpPr>
        <p:spPr>
          <a:xfrm>
            <a:off x="0" y="0"/>
            <a:ext cx="12190730" cy="6857365"/>
          </a:xfrm>
          <a:prstGeom prst="rect">
            <a:avLst/>
          </a:prstGeom>
          <a:blipFill rotWithShape="1"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副标题 91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635" y="429260"/>
            <a:ext cx="12190730" cy="602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3200" b="1">
                <a:solidFill>
                  <a:srgbClr val="9F8C61"/>
                </a:solidFill>
                <a:cs typeface="+mn-ea"/>
                <a:sym typeface="+mn-lt"/>
              </a:rPr>
              <a:t>研究動機</a:t>
            </a:r>
            <a:endParaRPr lang="zh-CN" altLang="en-US" sz="3200" b="1">
              <a:solidFill>
                <a:srgbClr val="9F8C61"/>
              </a:solidFill>
              <a:cs typeface="+mn-ea"/>
              <a:sym typeface="+mn-lt"/>
            </a:endParaRP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endParaRPr lang="zh-CN" altLang="en-US" sz="3000" b="1" dirty="0">
              <a:solidFill>
                <a:srgbClr val="9F8C61"/>
              </a:solidFill>
              <a:cs typeface="+mn-ea"/>
              <a:sym typeface="+mn-lt"/>
            </a:endParaRPr>
          </a:p>
        </p:txBody>
      </p:sp>
      <p:sp>
        <p:nvSpPr>
          <p:cNvPr id="6" name="文本框 11"/>
          <p:cNvSpPr txBox="1"/>
          <p:nvPr>
            <p:custDataLst>
              <p:tags r:id="rId3"/>
            </p:custDataLst>
          </p:nvPr>
        </p:nvSpPr>
        <p:spPr>
          <a:xfrm>
            <a:off x="4093210" y="892810"/>
            <a:ext cx="4005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RESEARCH MOTIVATION</a:t>
            </a:r>
          </a:p>
        </p:txBody>
      </p:sp>
      <p:grpSp>
        <p:nvGrpSpPr>
          <p:cNvPr id="4" name="群組 3"/>
          <p:cNvGrpSpPr/>
          <p:nvPr/>
        </p:nvGrpSpPr>
        <p:grpSpPr>
          <a:xfrm>
            <a:off x="-4763949" y="1412240"/>
            <a:ext cx="17401720" cy="5642956"/>
            <a:chOff x="-4763949" y="1412240"/>
            <a:chExt cx="17401720" cy="5642956"/>
          </a:xfrm>
        </p:grpSpPr>
        <p:grpSp>
          <p:nvGrpSpPr>
            <p:cNvPr id="3" name="群組 2"/>
            <p:cNvGrpSpPr/>
            <p:nvPr/>
          </p:nvGrpSpPr>
          <p:grpSpPr>
            <a:xfrm>
              <a:off x="-936443" y="1412240"/>
              <a:ext cx="13574214" cy="5642956"/>
              <a:chOff x="-936443" y="1412240"/>
              <a:chExt cx="13574214" cy="5642956"/>
            </a:xfrm>
          </p:grpSpPr>
          <p:grpSp>
            <p:nvGrpSpPr>
              <p:cNvPr id="26" name="群組 25"/>
              <p:cNvGrpSpPr/>
              <p:nvPr/>
            </p:nvGrpSpPr>
            <p:grpSpPr>
              <a:xfrm>
                <a:off x="12192000" y="1412240"/>
                <a:ext cx="445771" cy="5445760"/>
                <a:chOff x="635" y="1412240"/>
                <a:chExt cx="445771" cy="5445760"/>
              </a:xfrm>
            </p:grpSpPr>
            <p:sp>
              <p:nvSpPr>
                <p:cNvPr id="7" name="矩形 6"/>
                <p:cNvSpPr/>
                <p:nvPr/>
              </p:nvSpPr>
              <p:spPr>
                <a:xfrm>
                  <a:off x="635" y="1412240"/>
                  <a:ext cx="240716" cy="5445760"/>
                </a:xfrm>
                <a:prstGeom prst="rect">
                  <a:avLst/>
                </a:prstGeom>
                <a:solidFill>
                  <a:srgbClr val="9F8C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" name="圓角矩形 9"/>
                <p:cNvSpPr/>
                <p:nvPr/>
              </p:nvSpPr>
              <p:spPr>
                <a:xfrm>
                  <a:off x="636" y="1412240"/>
                  <a:ext cx="445770" cy="412187"/>
                </a:xfrm>
                <a:prstGeom prst="roundRect">
                  <a:avLst/>
                </a:prstGeom>
                <a:solidFill>
                  <a:srgbClr val="9F8C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25" name="群組 24"/>
              <p:cNvGrpSpPr/>
              <p:nvPr/>
            </p:nvGrpSpPr>
            <p:grpSpPr>
              <a:xfrm>
                <a:off x="241351" y="1824427"/>
                <a:ext cx="445770" cy="5033573"/>
                <a:chOff x="241351" y="1824427"/>
                <a:chExt cx="445770" cy="5033573"/>
              </a:xfrm>
            </p:grpSpPr>
            <p:sp>
              <p:nvSpPr>
                <p:cNvPr id="13" name="矩形 12"/>
                <p:cNvSpPr/>
                <p:nvPr/>
              </p:nvSpPr>
              <p:spPr>
                <a:xfrm>
                  <a:off x="241351" y="1824427"/>
                  <a:ext cx="205055" cy="5033573"/>
                </a:xfrm>
                <a:prstGeom prst="rect">
                  <a:avLst/>
                </a:prstGeom>
                <a:solidFill>
                  <a:srgbClr val="BDB0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0" name="圓角矩形 19"/>
                <p:cNvSpPr/>
                <p:nvPr/>
              </p:nvSpPr>
              <p:spPr>
                <a:xfrm>
                  <a:off x="241351" y="1824427"/>
                  <a:ext cx="445770" cy="412187"/>
                </a:xfrm>
                <a:prstGeom prst="roundRect">
                  <a:avLst/>
                </a:prstGeom>
                <a:solidFill>
                  <a:srgbClr val="BDB0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24" name="群組 23"/>
              <p:cNvGrpSpPr/>
              <p:nvPr/>
            </p:nvGrpSpPr>
            <p:grpSpPr>
              <a:xfrm>
                <a:off x="446406" y="2228293"/>
                <a:ext cx="445770" cy="4629707"/>
                <a:chOff x="446406" y="2228293"/>
                <a:chExt cx="445770" cy="4629707"/>
              </a:xfrm>
            </p:grpSpPr>
            <p:sp>
              <p:nvSpPr>
                <p:cNvPr id="16" name="矩形 15"/>
                <p:cNvSpPr/>
                <p:nvPr/>
              </p:nvSpPr>
              <p:spPr>
                <a:xfrm>
                  <a:off x="446406" y="2236614"/>
                  <a:ext cx="240715" cy="4621386"/>
                </a:xfrm>
                <a:prstGeom prst="rect">
                  <a:avLst/>
                </a:prstGeom>
                <a:solidFill>
                  <a:srgbClr val="9F8C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1" name="圓角矩形 20"/>
                <p:cNvSpPr/>
                <p:nvPr/>
              </p:nvSpPr>
              <p:spPr>
                <a:xfrm>
                  <a:off x="446406" y="2228293"/>
                  <a:ext cx="445770" cy="412187"/>
                </a:xfrm>
                <a:prstGeom prst="roundRect">
                  <a:avLst/>
                </a:prstGeom>
                <a:solidFill>
                  <a:srgbClr val="9F8C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2" name="矩形 1"/>
              <p:cNvSpPr/>
              <p:nvPr/>
            </p:nvSpPr>
            <p:spPr>
              <a:xfrm>
                <a:off x="0" y="1412240"/>
                <a:ext cx="12192000" cy="5445760"/>
              </a:xfrm>
              <a:prstGeom prst="rect">
                <a:avLst/>
              </a:prstGeom>
              <a:solidFill>
                <a:srgbClr val="9F8C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777766" y="3113734"/>
                <a:ext cx="11156323" cy="3518294"/>
              </a:xfrm>
              <a:prstGeom prst="rect">
                <a:avLst/>
              </a:prstGeom>
              <a:solidFill>
                <a:srgbClr val="EEEC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文本框 11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-936443" y="2527668"/>
                <a:ext cx="4005580" cy="275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RAIN</a:t>
                </a:r>
                <a:endParaRPr sz="1200" dirty="0">
                  <a:solidFill>
                    <a:schemeClr val="bg1"/>
                  </a:solidFill>
                  <a:effectLst/>
                  <a:cs typeface="+mn-ea"/>
                  <a:sym typeface="+mn-lt"/>
                </a:endParaRPr>
              </a:p>
            </p:txBody>
          </p:sp>
          <p:pic>
            <p:nvPicPr>
              <p:cNvPr id="5122" name="Picture 2" descr="壁纸小男孩和泰迪熊看着窗外，下雨3840x2160 UHD 4K 高清壁纸, 图片, 照片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22197" y="3113734"/>
                <a:ext cx="5629270" cy="3518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矩形 17"/>
              <p:cNvSpPr/>
              <p:nvPr/>
            </p:nvSpPr>
            <p:spPr>
              <a:xfrm>
                <a:off x="6322197" y="3113734"/>
                <a:ext cx="5632090" cy="3518294"/>
              </a:xfrm>
              <a:prstGeom prst="rect">
                <a:avLst/>
              </a:prstGeom>
              <a:solidFill>
                <a:srgbClr val="BDB093">
                  <a:alpha val="7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文本框 24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793177" y="3084878"/>
                <a:ext cx="5511642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zh-TW" sz="2400" b="1" dirty="0"/>
                  <a:t>睡前可能想開窗讓空氣流通，</a:t>
                </a:r>
                <a:r>
                  <a:rPr lang="zh-TW" altLang="en-US" sz="2400" b="1" dirty="0"/>
                  <a:t>使</a:t>
                </a:r>
                <a:r>
                  <a:rPr lang="zh-TW" altLang="zh-TW" sz="2400" b="1" dirty="0"/>
                  <a:t>室內比較不</a:t>
                </a:r>
                <a:r>
                  <a:rPr lang="zh-TW" altLang="en-US" sz="2400" b="1" dirty="0"/>
                  <a:t>會</a:t>
                </a:r>
                <a:r>
                  <a:rPr lang="zh-TW" altLang="zh-TW" sz="2400" b="1" dirty="0"/>
                  <a:t>悶熱</a:t>
                </a:r>
                <a:r>
                  <a:rPr lang="zh-TW" altLang="en-US" sz="2400" b="1" dirty="0"/>
                  <a:t>。</a:t>
                </a:r>
                <a:r>
                  <a:rPr lang="zh-TW" altLang="zh-TW" sz="2400" b="1" dirty="0"/>
                  <a:t>但到了半夜，若突然下起了大雨，熟睡的人們根本不會發現</a:t>
                </a:r>
                <a:r>
                  <a:rPr lang="zh-TW" altLang="zh-TW" sz="2400" b="1" dirty="0" smtClean="0"/>
                  <a:t>，便</a:t>
                </a:r>
                <a:r>
                  <a:rPr lang="zh-TW" altLang="zh-TW" sz="2400" b="1" dirty="0"/>
                  <a:t>想到了，如果我們做一個在偵測到雨水後可以自動關窗的裝置，生活是不是就變得更加便利且舒適了呢。</a:t>
                </a:r>
              </a:p>
              <a:p>
                <a:pPr fontAlgn="auto">
                  <a:lnSpc>
                    <a:spcPct val="150000"/>
                  </a:lnSpc>
                </a:pPr>
                <a:endParaRPr lang="zh-CN" altLang="en-US" sz="2400" b="1" dirty="0">
                  <a:sym typeface="+mn-lt"/>
                </a:endParaRPr>
              </a:p>
            </p:txBody>
          </p:sp>
        </p:grpSp>
        <p:sp>
          <p:nvSpPr>
            <p:cNvPr id="15" name="副标题 91"/>
            <p:cNvSpPr txBox="1">
              <a:spLocks/>
            </p:cNvSpPr>
            <p:nvPr>
              <p:custDataLst>
                <p:tags r:id="rId4"/>
              </p:custDataLst>
            </p:nvPr>
          </p:nvSpPr>
          <p:spPr>
            <a:xfrm>
              <a:off x="-4763949" y="1977947"/>
              <a:ext cx="11660593" cy="79255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zh-TW" altLang="en-US" sz="3000" b="1" dirty="0">
                  <a:solidFill>
                    <a:schemeClr val="bg1"/>
                  </a:solidFill>
                  <a:cs typeface="+mn-ea"/>
                  <a:sym typeface="+mn-lt"/>
                </a:rPr>
                <a:t>下雨</a:t>
              </a:r>
              <a:endParaRPr lang="zh-CN" altLang="en-US" sz="3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161297" y="5836663"/>
            <a:ext cx="977462" cy="857504"/>
            <a:chOff x="161297" y="5836663"/>
            <a:chExt cx="977462" cy="857504"/>
          </a:xfrm>
        </p:grpSpPr>
        <p:sp>
          <p:nvSpPr>
            <p:cNvPr id="28" name="橢圓 27"/>
            <p:cNvSpPr/>
            <p:nvPr/>
          </p:nvSpPr>
          <p:spPr>
            <a:xfrm>
              <a:off x="161297" y="5836663"/>
              <a:ext cx="977462" cy="857504"/>
            </a:xfrm>
            <a:prstGeom prst="ellipse">
              <a:avLst/>
            </a:prstGeom>
            <a:noFill/>
            <a:ln w="76200">
              <a:gradFill>
                <a:gsLst>
                  <a:gs pos="0">
                    <a:srgbClr val="BDB093"/>
                  </a:gs>
                  <a:gs pos="40000">
                    <a:schemeClr val="bg1"/>
                  </a:gs>
                  <a:gs pos="74000">
                    <a:srgbClr val="CEC7B7"/>
                  </a:gs>
                  <a:gs pos="100000">
                    <a:srgbClr val="9F8C6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357335" y="5973027"/>
              <a:ext cx="781424" cy="584775"/>
            </a:xfrm>
            <a:prstGeom prst="rect">
              <a:avLst/>
            </a:prstGeom>
            <a:noFill/>
            <a:ln>
              <a:noFill/>
            </a:ln>
            <a:effectLst>
              <a:outerShdw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 smtClean="0">
                  <a:ln>
                    <a:gradFill>
                      <a:gsLst>
                        <a:gs pos="0">
                          <a:srgbClr val="9F8C61"/>
                        </a:gs>
                        <a:gs pos="59000">
                          <a:schemeClr val="bg1"/>
                        </a:gs>
                        <a:gs pos="83000">
                          <a:srgbClr val="BDB093"/>
                        </a:gs>
                        <a:gs pos="100000">
                          <a:srgbClr val="CEC7B7"/>
                        </a:gs>
                      </a:gsLst>
                      <a:lin ang="5400000" scaled="1"/>
                    </a:gradFill>
                  </a:ln>
                  <a:solidFill>
                    <a:srgbClr val="9F8C61"/>
                  </a:solidFill>
                  <a:effectLst>
                    <a:glow rad="101600">
                      <a:srgbClr val="BDB093">
                        <a:alpha val="60000"/>
                      </a:srgbClr>
                    </a:glow>
                  </a:effectLst>
                </a:rPr>
                <a:t>06</a:t>
              </a:r>
              <a:endParaRPr lang="zh-TW" altLang="en-US" sz="3200" b="1" dirty="0">
                <a:ln>
                  <a:gradFill>
                    <a:gsLst>
                      <a:gs pos="0">
                        <a:srgbClr val="9F8C61"/>
                      </a:gs>
                      <a:gs pos="59000">
                        <a:schemeClr val="bg1"/>
                      </a:gs>
                      <a:gs pos="83000">
                        <a:srgbClr val="BDB093"/>
                      </a:gs>
                      <a:gs pos="100000">
                        <a:srgbClr val="CEC7B7"/>
                      </a:gs>
                    </a:gsLst>
                    <a:lin ang="5400000" scaled="1"/>
                  </a:gradFill>
                </a:ln>
                <a:solidFill>
                  <a:srgbClr val="9F8C61"/>
                </a:solidFill>
                <a:effectLst>
                  <a:glow rad="101600">
                    <a:srgbClr val="BDB093">
                      <a:alpha val="60000"/>
                    </a:srgb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537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>
            <p:custDataLst>
              <p:tags r:id="rId1"/>
            </p:custDataLst>
          </p:nvPr>
        </p:nvSpPr>
        <p:spPr>
          <a:xfrm>
            <a:off x="0" y="0"/>
            <a:ext cx="12190730" cy="6857365"/>
          </a:xfrm>
          <a:prstGeom prst="rect">
            <a:avLst/>
          </a:prstGeom>
          <a:blipFill rotWithShape="1"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2" name="群組 21"/>
          <p:cNvGrpSpPr/>
          <p:nvPr/>
        </p:nvGrpSpPr>
        <p:grpSpPr>
          <a:xfrm>
            <a:off x="241351" y="1824427"/>
            <a:ext cx="445770" cy="5033573"/>
            <a:chOff x="241351" y="1824427"/>
            <a:chExt cx="445770" cy="5033573"/>
          </a:xfrm>
        </p:grpSpPr>
        <p:sp>
          <p:nvSpPr>
            <p:cNvPr id="23" name="矩形 22"/>
            <p:cNvSpPr/>
            <p:nvPr/>
          </p:nvSpPr>
          <p:spPr>
            <a:xfrm>
              <a:off x="241351" y="1824427"/>
              <a:ext cx="205055" cy="5033573"/>
            </a:xfrm>
            <a:prstGeom prst="rect">
              <a:avLst/>
            </a:prstGeom>
            <a:solidFill>
              <a:srgbClr val="BDB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241351" y="1824427"/>
              <a:ext cx="445770" cy="412187"/>
            </a:xfrm>
            <a:prstGeom prst="roundRect">
              <a:avLst/>
            </a:prstGeom>
            <a:solidFill>
              <a:srgbClr val="BDB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446406" y="2228293"/>
            <a:ext cx="445770" cy="4629707"/>
            <a:chOff x="446406" y="2228293"/>
            <a:chExt cx="445770" cy="4629707"/>
          </a:xfrm>
        </p:grpSpPr>
        <p:sp>
          <p:nvSpPr>
            <p:cNvPr id="29" name="矩形 28"/>
            <p:cNvSpPr/>
            <p:nvPr/>
          </p:nvSpPr>
          <p:spPr>
            <a:xfrm>
              <a:off x="446406" y="2236614"/>
              <a:ext cx="240715" cy="4621386"/>
            </a:xfrm>
            <a:prstGeom prst="rect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446406" y="2228293"/>
              <a:ext cx="445770" cy="412187"/>
            </a:xfrm>
            <a:prstGeom prst="roundRect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-4763949" y="1412240"/>
            <a:ext cx="17401720" cy="5445760"/>
            <a:chOff x="-4763949" y="1412240"/>
            <a:chExt cx="17401720" cy="5445760"/>
          </a:xfrm>
        </p:grpSpPr>
        <p:grpSp>
          <p:nvGrpSpPr>
            <p:cNvPr id="3" name="群組 2"/>
            <p:cNvGrpSpPr/>
            <p:nvPr/>
          </p:nvGrpSpPr>
          <p:grpSpPr>
            <a:xfrm>
              <a:off x="-936443" y="1412240"/>
              <a:ext cx="13574214" cy="5445760"/>
              <a:chOff x="-936443" y="1412240"/>
              <a:chExt cx="13574214" cy="5445760"/>
            </a:xfrm>
          </p:grpSpPr>
          <p:grpSp>
            <p:nvGrpSpPr>
              <p:cNvPr id="26" name="群組 25"/>
              <p:cNvGrpSpPr/>
              <p:nvPr/>
            </p:nvGrpSpPr>
            <p:grpSpPr>
              <a:xfrm>
                <a:off x="12192000" y="1412240"/>
                <a:ext cx="445771" cy="5445760"/>
                <a:chOff x="635" y="1412240"/>
                <a:chExt cx="445771" cy="5445760"/>
              </a:xfrm>
            </p:grpSpPr>
            <p:sp>
              <p:nvSpPr>
                <p:cNvPr id="7" name="矩形 6"/>
                <p:cNvSpPr/>
                <p:nvPr/>
              </p:nvSpPr>
              <p:spPr>
                <a:xfrm>
                  <a:off x="635" y="1412240"/>
                  <a:ext cx="240716" cy="5445760"/>
                </a:xfrm>
                <a:prstGeom prst="rect">
                  <a:avLst/>
                </a:prstGeom>
                <a:solidFill>
                  <a:srgbClr val="9F8C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" name="圓角矩形 9"/>
                <p:cNvSpPr/>
                <p:nvPr/>
              </p:nvSpPr>
              <p:spPr>
                <a:xfrm>
                  <a:off x="636" y="1412240"/>
                  <a:ext cx="445770" cy="412187"/>
                </a:xfrm>
                <a:prstGeom prst="roundRect">
                  <a:avLst/>
                </a:prstGeom>
                <a:solidFill>
                  <a:srgbClr val="9F8C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25" name="群組 24"/>
              <p:cNvGrpSpPr/>
              <p:nvPr/>
            </p:nvGrpSpPr>
            <p:grpSpPr>
              <a:xfrm>
                <a:off x="241351" y="1824427"/>
                <a:ext cx="445770" cy="5033573"/>
                <a:chOff x="241351" y="1824427"/>
                <a:chExt cx="445770" cy="5033573"/>
              </a:xfrm>
            </p:grpSpPr>
            <p:sp>
              <p:nvSpPr>
                <p:cNvPr id="13" name="矩形 12"/>
                <p:cNvSpPr/>
                <p:nvPr/>
              </p:nvSpPr>
              <p:spPr>
                <a:xfrm>
                  <a:off x="241351" y="1824427"/>
                  <a:ext cx="205055" cy="5033573"/>
                </a:xfrm>
                <a:prstGeom prst="rect">
                  <a:avLst/>
                </a:prstGeom>
                <a:solidFill>
                  <a:srgbClr val="BDB0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0" name="圓角矩形 19"/>
                <p:cNvSpPr/>
                <p:nvPr/>
              </p:nvSpPr>
              <p:spPr>
                <a:xfrm>
                  <a:off x="241351" y="1824427"/>
                  <a:ext cx="445770" cy="412187"/>
                </a:xfrm>
                <a:prstGeom prst="roundRect">
                  <a:avLst/>
                </a:prstGeom>
                <a:solidFill>
                  <a:srgbClr val="BDB0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24" name="群組 23"/>
              <p:cNvGrpSpPr/>
              <p:nvPr/>
            </p:nvGrpSpPr>
            <p:grpSpPr>
              <a:xfrm>
                <a:off x="446406" y="2228293"/>
                <a:ext cx="445770" cy="4629707"/>
                <a:chOff x="446406" y="2228293"/>
                <a:chExt cx="445770" cy="4629707"/>
              </a:xfrm>
            </p:grpSpPr>
            <p:sp>
              <p:nvSpPr>
                <p:cNvPr id="16" name="矩形 15"/>
                <p:cNvSpPr/>
                <p:nvPr/>
              </p:nvSpPr>
              <p:spPr>
                <a:xfrm>
                  <a:off x="446406" y="2236614"/>
                  <a:ext cx="240715" cy="4621386"/>
                </a:xfrm>
                <a:prstGeom prst="rect">
                  <a:avLst/>
                </a:prstGeom>
                <a:solidFill>
                  <a:srgbClr val="9F8C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1" name="圓角矩形 20"/>
                <p:cNvSpPr/>
                <p:nvPr/>
              </p:nvSpPr>
              <p:spPr>
                <a:xfrm>
                  <a:off x="446406" y="2228293"/>
                  <a:ext cx="445770" cy="412187"/>
                </a:xfrm>
                <a:prstGeom prst="roundRect">
                  <a:avLst/>
                </a:prstGeom>
                <a:solidFill>
                  <a:srgbClr val="9F8C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2" name="矩形 1"/>
              <p:cNvSpPr/>
              <p:nvPr/>
            </p:nvSpPr>
            <p:spPr>
              <a:xfrm>
                <a:off x="0" y="1412240"/>
                <a:ext cx="12192000" cy="5445760"/>
              </a:xfrm>
              <a:prstGeom prst="rect">
                <a:avLst/>
              </a:prstGeom>
              <a:solidFill>
                <a:srgbClr val="9F8C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777766" y="3113734"/>
                <a:ext cx="11156323" cy="3518294"/>
              </a:xfrm>
              <a:prstGeom prst="rect">
                <a:avLst/>
              </a:prstGeom>
              <a:solidFill>
                <a:srgbClr val="EEEC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文本框 11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-936443" y="2527668"/>
                <a:ext cx="4005580" cy="275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RAIN</a:t>
                </a:r>
                <a:endParaRPr sz="1200" dirty="0">
                  <a:solidFill>
                    <a:schemeClr val="bg1"/>
                  </a:solidFill>
                  <a:effectLst/>
                  <a:cs typeface="+mn-ea"/>
                  <a:sym typeface="+mn-lt"/>
                </a:endParaRPr>
              </a:p>
            </p:txBody>
          </p:sp>
          <p:pic>
            <p:nvPicPr>
              <p:cNvPr id="5122" name="Picture 2" descr="壁纸小男孩和泰迪熊看着窗外，下雨3840x2160 UHD 4K 高清壁纸, 图片, 照片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22197" y="3113734"/>
                <a:ext cx="5629270" cy="3518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矩形 17"/>
              <p:cNvSpPr/>
              <p:nvPr/>
            </p:nvSpPr>
            <p:spPr>
              <a:xfrm>
                <a:off x="6322197" y="3113734"/>
                <a:ext cx="5632090" cy="3518294"/>
              </a:xfrm>
              <a:prstGeom prst="rect">
                <a:avLst/>
              </a:prstGeom>
              <a:solidFill>
                <a:srgbClr val="BDB093">
                  <a:alpha val="7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文本框 24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793177" y="3084878"/>
                <a:ext cx="5438375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zh-TW" sz="2400" b="1" dirty="0"/>
                  <a:t>睡前可能想開窗讓空氣流通，</a:t>
                </a:r>
                <a:r>
                  <a:rPr lang="zh-TW" altLang="en-US" sz="2400" b="1" dirty="0"/>
                  <a:t>使</a:t>
                </a:r>
                <a:r>
                  <a:rPr lang="zh-TW" altLang="zh-TW" sz="2400" b="1" dirty="0"/>
                  <a:t>室內比較不</a:t>
                </a:r>
                <a:r>
                  <a:rPr lang="zh-TW" altLang="en-US" sz="2400" b="1" dirty="0"/>
                  <a:t>會</a:t>
                </a:r>
                <a:r>
                  <a:rPr lang="zh-TW" altLang="zh-TW" sz="2400" b="1" dirty="0"/>
                  <a:t>悶熱</a:t>
                </a:r>
                <a:r>
                  <a:rPr lang="zh-TW" altLang="en-US" sz="2400" b="1" dirty="0"/>
                  <a:t>。</a:t>
                </a:r>
                <a:r>
                  <a:rPr lang="zh-TW" altLang="zh-TW" sz="2400" b="1" dirty="0"/>
                  <a:t>但到了半夜，若突然下起了大雨，熟睡的人們根本不會發現，這時我們便想到了，如果我們做一個在偵測到雨水後可以自動關窗的裝置，生活是不是就變得更加便利且舒適了呢。</a:t>
                </a:r>
              </a:p>
            </p:txBody>
          </p:sp>
        </p:grpSp>
        <p:sp>
          <p:nvSpPr>
            <p:cNvPr id="15" name="副标题 91"/>
            <p:cNvSpPr txBox="1">
              <a:spLocks/>
            </p:cNvSpPr>
            <p:nvPr>
              <p:custDataLst>
                <p:tags r:id="rId4"/>
              </p:custDataLst>
            </p:nvPr>
          </p:nvSpPr>
          <p:spPr>
            <a:xfrm>
              <a:off x="-4763949" y="1977947"/>
              <a:ext cx="11660593" cy="79255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zh-TW" altLang="en-US" sz="3000" b="1" dirty="0">
                  <a:solidFill>
                    <a:schemeClr val="bg1"/>
                  </a:solidFill>
                  <a:cs typeface="+mn-ea"/>
                  <a:sym typeface="+mn-lt"/>
                </a:rPr>
                <a:t>下雨</a:t>
              </a:r>
              <a:endParaRPr lang="zh-CN" altLang="en-US" sz="3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副标题 91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635" y="429260"/>
            <a:ext cx="12190730" cy="602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3200" b="1">
                <a:solidFill>
                  <a:srgbClr val="9F8C61"/>
                </a:solidFill>
                <a:cs typeface="+mn-ea"/>
                <a:sym typeface="+mn-lt"/>
              </a:rPr>
              <a:t>研究動機</a:t>
            </a:r>
            <a:endParaRPr lang="zh-CN" altLang="en-US" sz="3200" b="1">
              <a:solidFill>
                <a:srgbClr val="9F8C61"/>
              </a:solidFill>
              <a:cs typeface="+mn-ea"/>
              <a:sym typeface="+mn-lt"/>
            </a:endParaRP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endParaRPr lang="zh-CN" altLang="en-US" sz="3000" b="1" dirty="0">
              <a:solidFill>
                <a:srgbClr val="9F8C61"/>
              </a:solidFill>
              <a:cs typeface="+mn-ea"/>
              <a:sym typeface="+mn-lt"/>
            </a:endParaRPr>
          </a:p>
        </p:txBody>
      </p:sp>
      <p:sp>
        <p:nvSpPr>
          <p:cNvPr id="6" name="文本框 11"/>
          <p:cNvSpPr txBox="1"/>
          <p:nvPr>
            <p:custDataLst>
              <p:tags r:id="rId3"/>
            </p:custDataLst>
          </p:nvPr>
        </p:nvSpPr>
        <p:spPr>
          <a:xfrm>
            <a:off x="4093210" y="892810"/>
            <a:ext cx="4005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RESEARCH MOTIVATION</a:t>
            </a:r>
          </a:p>
        </p:txBody>
      </p:sp>
      <p:grpSp>
        <p:nvGrpSpPr>
          <p:cNvPr id="32" name="群組 31"/>
          <p:cNvGrpSpPr/>
          <p:nvPr/>
        </p:nvGrpSpPr>
        <p:grpSpPr>
          <a:xfrm>
            <a:off x="161297" y="5836663"/>
            <a:ext cx="977462" cy="857504"/>
            <a:chOff x="161297" y="5836663"/>
            <a:chExt cx="977462" cy="857504"/>
          </a:xfrm>
        </p:grpSpPr>
        <p:sp>
          <p:nvSpPr>
            <p:cNvPr id="33" name="橢圓 32"/>
            <p:cNvSpPr/>
            <p:nvPr/>
          </p:nvSpPr>
          <p:spPr>
            <a:xfrm>
              <a:off x="161297" y="5836663"/>
              <a:ext cx="977462" cy="857504"/>
            </a:xfrm>
            <a:prstGeom prst="ellipse">
              <a:avLst/>
            </a:prstGeom>
            <a:noFill/>
            <a:ln w="76200">
              <a:gradFill>
                <a:gsLst>
                  <a:gs pos="0">
                    <a:srgbClr val="BDB093"/>
                  </a:gs>
                  <a:gs pos="40000">
                    <a:schemeClr val="bg1"/>
                  </a:gs>
                  <a:gs pos="74000">
                    <a:srgbClr val="CEC7B7"/>
                  </a:gs>
                  <a:gs pos="100000">
                    <a:srgbClr val="9F8C6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357335" y="5973027"/>
              <a:ext cx="781424" cy="584775"/>
            </a:xfrm>
            <a:prstGeom prst="rect">
              <a:avLst/>
            </a:prstGeom>
            <a:noFill/>
            <a:ln>
              <a:noFill/>
            </a:ln>
            <a:effectLst>
              <a:outerShdw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 smtClean="0">
                  <a:ln>
                    <a:gradFill>
                      <a:gsLst>
                        <a:gs pos="0">
                          <a:srgbClr val="9F8C61"/>
                        </a:gs>
                        <a:gs pos="59000">
                          <a:schemeClr val="bg1"/>
                        </a:gs>
                        <a:gs pos="83000">
                          <a:srgbClr val="BDB093"/>
                        </a:gs>
                        <a:gs pos="100000">
                          <a:srgbClr val="CEC7B7"/>
                        </a:gs>
                      </a:gsLst>
                      <a:lin ang="5400000" scaled="1"/>
                    </a:gradFill>
                  </a:ln>
                  <a:solidFill>
                    <a:srgbClr val="9F8C61"/>
                  </a:solidFill>
                  <a:effectLst>
                    <a:glow rad="101600">
                      <a:srgbClr val="BDB093">
                        <a:alpha val="60000"/>
                      </a:srgbClr>
                    </a:glow>
                  </a:effectLst>
                </a:rPr>
                <a:t>06</a:t>
              </a:r>
              <a:endParaRPr lang="zh-TW" altLang="en-US" sz="3200" b="1" dirty="0">
                <a:ln>
                  <a:gradFill>
                    <a:gsLst>
                      <a:gs pos="0">
                        <a:srgbClr val="9F8C61"/>
                      </a:gs>
                      <a:gs pos="59000">
                        <a:schemeClr val="bg1"/>
                      </a:gs>
                      <a:gs pos="83000">
                        <a:srgbClr val="BDB093"/>
                      </a:gs>
                      <a:gs pos="100000">
                        <a:srgbClr val="CEC7B7"/>
                      </a:gs>
                    </a:gsLst>
                    <a:lin ang="5400000" scaled="1"/>
                  </a:gradFill>
                </a:ln>
                <a:solidFill>
                  <a:srgbClr val="9F8C61"/>
                </a:solidFill>
                <a:effectLst>
                  <a:glow rad="101600">
                    <a:srgbClr val="BDB093">
                      <a:alpha val="60000"/>
                    </a:srgb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977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7.40741E-7 L -0.99974 0.00023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98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Administrator\Desktop\79BCD52.jpg79BCD5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-4762" y="-3492"/>
            <a:ext cx="12196445" cy="6859905"/>
          </a:xfrm>
          <a:prstGeom prst="rect">
            <a:avLst/>
          </a:prstGeom>
        </p:spPr>
      </p:pic>
      <p:sp>
        <p:nvSpPr>
          <p:cNvPr id="92" name="副标题 91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313815" y="2563495"/>
            <a:ext cx="12190730" cy="998855"/>
          </a:xfrm>
        </p:spPr>
        <p:txBody>
          <a:bodyPr vert="horz" lIns="90000" tIns="46800" rIns="90000" bIns="46800" rtlCol="0">
            <a:noAutofit/>
          </a:bodyPr>
          <a:lstStyle/>
          <a:p>
            <a:pPr algn="l"/>
            <a:r>
              <a:rPr lang="zh-TW" altLang="en-US" sz="6000" b="1" smtClean="0">
                <a:solidFill>
                  <a:srgbClr val="9F8C61"/>
                </a:solidFill>
                <a:cs typeface="+mn-ea"/>
                <a:sym typeface="+mn-lt"/>
              </a:rPr>
              <a:t>材料介紹</a:t>
            </a:r>
            <a:endParaRPr lang="zh-CN" altLang="en-US" sz="6000" b="1" dirty="0">
              <a:solidFill>
                <a:srgbClr val="9F8C61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1313815" y="3481070"/>
            <a:ext cx="558673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MATERIAL INTRODUCTION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2582545"/>
            <a:ext cx="1037590" cy="1452245"/>
          </a:xfrm>
          <a:prstGeom prst="rect">
            <a:avLst/>
          </a:prstGeom>
          <a:solidFill>
            <a:srgbClr val="9F8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733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2"/>
            </p:custDataLst>
          </p:nvPr>
        </p:nvSpPr>
        <p:spPr>
          <a:xfrm>
            <a:off x="0" y="0"/>
            <a:ext cx="12190730" cy="6857365"/>
          </a:xfrm>
          <a:prstGeom prst="rect">
            <a:avLst/>
          </a:prstGeom>
          <a:blipFill rotWithShape="1"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6158547" y="1784350"/>
            <a:ext cx="2679065" cy="1816100"/>
          </a:xfrm>
          <a:prstGeom prst="rect">
            <a:avLst/>
          </a:prstGeom>
          <a:solidFill>
            <a:srgbClr val="9F8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>
            <p:custDataLst>
              <p:tags r:id="rId4"/>
            </p:custDataLst>
          </p:nvPr>
        </p:nvSpPr>
        <p:spPr>
          <a:xfrm>
            <a:off x="3385502" y="3713480"/>
            <a:ext cx="2679065" cy="1816100"/>
          </a:xfrm>
          <a:prstGeom prst="rect">
            <a:avLst/>
          </a:prstGeom>
          <a:solidFill>
            <a:srgbClr val="BDB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635" y="429260"/>
            <a:ext cx="12190730" cy="60261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zh-TW" altLang="en-US" sz="3000" b="1" spc="0" smtClean="0">
                <a:solidFill>
                  <a:srgbClr val="9F8C61"/>
                </a:solidFill>
                <a:uFillTx/>
                <a:latin typeface="+mn-lt"/>
                <a:ea typeface="+mn-ea"/>
                <a:cs typeface="+mn-ea"/>
                <a:sym typeface="+mn-lt"/>
              </a:rPr>
              <a:t>材料介紹</a:t>
            </a:r>
            <a:endParaRPr lang="zh-CN" altLang="en-US" sz="3000" b="1" spc="0" dirty="0">
              <a:solidFill>
                <a:srgbClr val="9F8C61"/>
              </a:solidFill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4093210" y="892810"/>
            <a:ext cx="40055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MATERIAL INTRODUCTION</a:t>
            </a: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12B57857-90CE-4470-9851-8168871996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85502" y="1778678"/>
            <a:ext cx="2679065" cy="1840658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FE5B228C-1248-481D-9E2B-AF8ECEBF38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58547" y="3699296"/>
            <a:ext cx="2679065" cy="1840658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D0E6C555-3BA3-45CF-A27F-D9C371958A37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451" y="1690534"/>
            <a:ext cx="2143125" cy="2143125"/>
          </a:xfrm>
          <a:prstGeom prst="rect">
            <a:avLst/>
          </a:prstGeom>
        </p:spPr>
      </p:pic>
      <p:sp>
        <p:nvSpPr>
          <p:cNvPr id="25" name="文本框 24"/>
          <p:cNvSpPr txBox="1"/>
          <p:nvPr>
            <p:custDataLst>
              <p:tags r:id="rId7"/>
            </p:custDataLst>
          </p:nvPr>
        </p:nvSpPr>
        <p:spPr>
          <a:xfrm>
            <a:off x="3470524" y="4292249"/>
            <a:ext cx="34874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sz="3600" dirty="0">
                <a:solidFill>
                  <a:schemeClr val="bg1"/>
                </a:solidFill>
                <a:cs typeface="+mn-ea"/>
              </a:rPr>
              <a:t>Arduino Uno</a:t>
            </a:r>
            <a:endParaRPr lang="zh-TW" altLang="en-US" sz="3600" dirty="0">
              <a:solidFill>
                <a:schemeClr val="bg1"/>
              </a:solidFill>
              <a:cs typeface="+mn-ea"/>
            </a:endParaRPr>
          </a:p>
        </p:txBody>
      </p:sp>
      <p:pic>
        <p:nvPicPr>
          <p:cNvPr id="26" name="Picture 2" descr="ESP32-C3-DEVKITM-1 Espressif Systems | 開發板、套件、編程器| DigiKey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605" y="3563306"/>
            <a:ext cx="2165762" cy="216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本框 19"/>
          <p:cNvSpPr txBox="1"/>
          <p:nvPr>
            <p:custDataLst>
              <p:tags r:id="rId8"/>
            </p:custDataLst>
          </p:nvPr>
        </p:nvSpPr>
        <p:spPr>
          <a:xfrm>
            <a:off x="5754369" y="2309853"/>
            <a:ext cx="3487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 smtClean="0">
                <a:solidFill>
                  <a:schemeClr val="bg1"/>
                </a:solidFill>
                <a:cs typeface="+mn-ea"/>
              </a:rPr>
              <a:t>ESP32</a:t>
            </a:r>
            <a:endParaRPr lang="zh-TW" altLang="en-US" sz="3600" dirty="0">
              <a:solidFill>
                <a:schemeClr val="bg1"/>
              </a:solidFill>
              <a:cs typeface="+mn-ea"/>
            </a:endParaRPr>
          </a:p>
          <a:p>
            <a:pPr algn="ctr"/>
            <a:endParaRPr lang="en-US" altLang="zh-CN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161297" y="5836663"/>
            <a:ext cx="977462" cy="857504"/>
            <a:chOff x="161297" y="5836663"/>
            <a:chExt cx="977462" cy="857504"/>
          </a:xfrm>
        </p:grpSpPr>
        <p:sp>
          <p:nvSpPr>
            <p:cNvPr id="14" name="橢圓 13"/>
            <p:cNvSpPr/>
            <p:nvPr/>
          </p:nvSpPr>
          <p:spPr>
            <a:xfrm>
              <a:off x="161297" y="5836663"/>
              <a:ext cx="977462" cy="857504"/>
            </a:xfrm>
            <a:prstGeom prst="ellipse">
              <a:avLst/>
            </a:prstGeom>
            <a:noFill/>
            <a:ln w="76200">
              <a:gradFill>
                <a:gsLst>
                  <a:gs pos="0">
                    <a:srgbClr val="BDB093"/>
                  </a:gs>
                  <a:gs pos="40000">
                    <a:schemeClr val="bg1"/>
                  </a:gs>
                  <a:gs pos="74000">
                    <a:srgbClr val="CEC7B7"/>
                  </a:gs>
                  <a:gs pos="100000">
                    <a:srgbClr val="9F8C6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357335" y="5973027"/>
              <a:ext cx="781424" cy="584775"/>
            </a:xfrm>
            <a:prstGeom prst="rect">
              <a:avLst/>
            </a:prstGeom>
            <a:noFill/>
            <a:ln>
              <a:noFill/>
            </a:ln>
            <a:effectLst>
              <a:outerShdw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 smtClean="0">
                  <a:ln>
                    <a:gradFill>
                      <a:gsLst>
                        <a:gs pos="0">
                          <a:srgbClr val="9F8C61"/>
                        </a:gs>
                        <a:gs pos="59000">
                          <a:schemeClr val="bg1"/>
                        </a:gs>
                        <a:gs pos="83000">
                          <a:srgbClr val="BDB093"/>
                        </a:gs>
                        <a:gs pos="100000">
                          <a:srgbClr val="CEC7B7"/>
                        </a:gs>
                      </a:gsLst>
                      <a:lin ang="5400000" scaled="1"/>
                    </a:gradFill>
                  </a:ln>
                  <a:solidFill>
                    <a:srgbClr val="9F8C61"/>
                  </a:solidFill>
                  <a:effectLst>
                    <a:glow rad="101600">
                      <a:srgbClr val="BDB093">
                        <a:alpha val="60000"/>
                      </a:srgbClr>
                    </a:glow>
                  </a:effectLst>
                </a:rPr>
                <a:t>07</a:t>
              </a:r>
              <a:endParaRPr lang="zh-TW" altLang="en-US" sz="3200" b="1" dirty="0">
                <a:ln>
                  <a:gradFill>
                    <a:gsLst>
                      <a:gs pos="0">
                        <a:srgbClr val="9F8C61"/>
                      </a:gs>
                      <a:gs pos="59000">
                        <a:schemeClr val="bg1"/>
                      </a:gs>
                      <a:gs pos="83000">
                        <a:srgbClr val="BDB093"/>
                      </a:gs>
                      <a:gs pos="100000">
                        <a:srgbClr val="CEC7B7"/>
                      </a:gs>
                    </a:gsLst>
                    <a:lin ang="5400000" scaled="1"/>
                  </a:gradFill>
                </a:ln>
                <a:solidFill>
                  <a:srgbClr val="9F8C61"/>
                </a:solidFill>
                <a:effectLst>
                  <a:glow rad="101600">
                    <a:srgbClr val="BDB093">
                      <a:alpha val="60000"/>
                    </a:srgbClr>
                  </a:glow>
                </a:effectLst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0659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2"/>
            </p:custDataLst>
          </p:nvPr>
        </p:nvSpPr>
        <p:spPr>
          <a:xfrm>
            <a:off x="0" y="0"/>
            <a:ext cx="12190730" cy="6857365"/>
          </a:xfrm>
          <a:prstGeom prst="rect">
            <a:avLst/>
          </a:prstGeom>
          <a:blipFill rotWithShape="1"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6158547" y="1784350"/>
            <a:ext cx="2679065" cy="1816100"/>
          </a:xfrm>
          <a:prstGeom prst="rect">
            <a:avLst/>
          </a:prstGeom>
          <a:solidFill>
            <a:srgbClr val="9F8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>
            <p:custDataLst>
              <p:tags r:id="rId4"/>
            </p:custDataLst>
          </p:nvPr>
        </p:nvSpPr>
        <p:spPr>
          <a:xfrm>
            <a:off x="3385502" y="3713480"/>
            <a:ext cx="2679065" cy="1816100"/>
          </a:xfrm>
          <a:prstGeom prst="rect">
            <a:avLst/>
          </a:prstGeom>
          <a:solidFill>
            <a:srgbClr val="BDB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635" y="429260"/>
            <a:ext cx="12190730" cy="60261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zh-TW" altLang="en-US" sz="3000" b="1" spc="0" smtClean="0">
                <a:solidFill>
                  <a:srgbClr val="9F8C61"/>
                </a:solidFill>
                <a:uFillTx/>
                <a:latin typeface="+mn-lt"/>
                <a:ea typeface="+mn-ea"/>
                <a:cs typeface="+mn-ea"/>
                <a:sym typeface="+mn-lt"/>
              </a:rPr>
              <a:t>材料介紹</a:t>
            </a:r>
            <a:endParaRPr lang="zh-CN" altLang="en-US" sz="3000" b="1" spc="0" dirty="0">
              <a:solidFill>
                <a:srgbClr val="9F8C61"/>
              </a:solidFill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4093210" y="892810"/>
            <a:ext cx="40055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MATERIAL INTRODUCTION</a:t>
            </a: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12B57857-90CE-4470-9851-8168871996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85502" y="1778678"/>
            <a:ext cx="2679065" cy="1840658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FE5B228C-1248-481D-9E2B-AF8ECEBF38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58547" y="3699296"/>
            <a:ext cx="2679065" cy="184065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409D567-44B2-4028-B824-48CE145B44F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468" y="1839898"/>
            <a:ext cx="1840657" cy="184065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2D5B7C9-803C-452F-8B7D-1FF7B3DF4B2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775" y="3809593"/>
            <a:ext cx="1678623" cy="1678623"/>
          </a:xfrm>
          <a:prstGeom prst="rect">
            <a:avLst/>
          </a:prstGeom>
        </p:spPr>
      </p:pic>
      <p:sp>
        <p:nvSpPr>
          <p:cNvPr id="15" name="文本框 16"/>
          <p:cNvSpPr txBox="1"/>
          <p:nvPr>
            <p:custDataLst>
              <p:tags r:id="rId7"/>
            </p:custDataLst>
          </p:nvPr>
        </p:nvSpPr>
        <p:spPr>
          <a:xfrm>
            <a:off x="2995612" y="4282493"/>
            <a:ext cx="3487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>
                <a:solidFill>
                  <a:schemeClr val="bg1"/>
                </a:solidFill>
                <a:cs typeface="+mn-ea"/>
              </a:rPr>
              <a:t>MQ-135</a:t>
            </a:r>
            <a:endParaRPr lang="zh-TW" altLang="en-US" sz="3600" dirty="0">
              <a:solidFill>
                <a:schemeClr val="bg1"/>
              </a:solidFill>
              <a:cs typeface="+mn-ea"/>
            </a:endParaRPr>
          </a:p>
          <a:p>
            <a:pPr algn="ctr"/>
            <a:endParaRPr lang="en-US" altLang="zh-CN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文本框 19"/>
          <p:cNvSpPr txBox="1"/>
          <p:nvPr>
            <p:custDataLst>
              <p:tags r:id="rId8"/>
            </p:custDataLst>
          </p:nvPr>
        </p:nvSpPr>
        <p:spPr>
          <a:xfrm>
            <a:off x="5754370" y="2406418"/>
            <a:ext cx="3487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>
                <a:solidFill>
                  <a:schemeClr val="bg1"/>
                </a:solidFill>
                <a:cs typeface="+mn-ea"/>
              </a:rPr>
              <a:t>MQ-7</a:t>
            </a:r>
            <a:endParaRPr lang="zh-TW" altLang="en-US" sz="3600" dirty="0">
              <a:solidFill>
                <a:schemeClr val="bg1"/>
              </a:solidFill>
              <a:cs typeface="+mn-ea"/>
            </a:endParaRPr>
          </a:p>
          <a:p>
            <a:pPr algn="ctr"/>
            <a:endParaRPr lang="en-US" altLang="zh-CN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7" name="群組 16"/>
          <p:cNvGrpSpPr/>
          <p:nvPr/>
        </p:nvGrpSpPr>
        <p:grpSpPr>
          <a:xfrm>
            <a:off x="161297" y="5836663"/>
            <a:ext cx="977462" cy="857504"/>
            <a:chOff x="161297" y="5836663"/>
            <a:chExt cx="977462" cy="857504"/>
          </a:xfrm>
        </p:grpSpPr>
        <p:sp>
          <p:nvSpPr>
            <p:cNvPr id="18" name="橢圓 17"/>
            <p:cNvSpPr/>
            <p:nvPr/>
          </p:nvSpPr>
          <p:spPr>
            <a:xfrm>
              <a:off x="161297" y="5836663"/>
              <a:ext cx="977462" cy="857504"/>
            </a:xfrm>
            <a:prstGeom prst="ellipse">
              <a:avLst/>
            </a:prstGeom>
            <a:noFill/>
            <a:ln w="76200">
              <a:gradFill>
                <a:gsLst>
                  <a:gs pos="0">
                    <a:srgbClr val="BDB093"/>
                  </a:gs>
                  <a:gs pos="40000">
                    <a:schemeClr val="bg1"/>
                  </a:gs>
                  <a:gs pos="74000">
                    <a:srgbClr val="CEC7B7"/>
                  </a:gs>
                  <a:gs pos="100000">
                    <a:srgbClr val="9F8C6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357335" y="5973027"/>
              <a:ext cx="781424" cy="584775"/>
            </a:xfrm>
            <a:prstGeom prst="rect">
              <a:avLst/>
            </a:prstGeom>
            <a:noFill/>
            <a:ln>
              <a:noFill/>
            </a:ln>
            <a:effectLst>
              <a:outerShdw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 smtClean="0">
                  <a:ln>
                    <a:gradFill>
                      <a:gsLst>
                        <a:gs pos="0">
                          <a:srgbClr val="9F8C61"/>
                        </a:gs>
                        <a:gs pos="59000">
                          <a:schemeClr val="bg1"/>
                        </a:gs>
                        <a:gs pos="83000">
                          <a:srgbClr val="BDB093"/>
                        </a:gs>
                        <a:gs pos="100000">
                          <a:srgbClr val="CEC7B7"/>
                        </a:gs>
                      </a:gsLst>
                      <a:lin ang="5400000" scaled="1"/>
                    </a:gradFill>
                  </a:ln>
                  <a:solidFill>
                    <a:srgbClr val="9F8C61"/>
                  </a:solidFill>
                  <a:effectLst>
                    <a:glow rad="101600">
                      <a:srgbClr val="BDB093">
                        <a:alpha val="60000"/>
                      </a:srgbClr>
                    </a:glow>
                  </a:effectLst>
                </a:rPr>
                <a:t>08</a:t>
              </a:r>
              <a:endParaRPr lang="zh-TW" altLang="en-US" sz="3200" b="1" dirty="0">
                <a:ln>
                  <a:gradFill>
                    <a:gsLst>
                      <a:gs pos="0">
                        <a:srgbClr val="9F8C61"/>
                      </a:gs>
                      <a:gs pos="59000">
                        <a:schemeClr val="bg1"/>
                      </a:gs>
                      <a:gs pos="83000">
                        <a:srgbClr val="BDB093"/>
                      </a:gs>
                      <a:gs pos="100000">
                        <a:srgbClr val="CEC7B7"/>
                      </a:gs>
                    </a:gsLst>
                    <a:lin ang="5400000" scaled="1"/>
                  </a:gradFill>
                </a:ln>
                <a:solidFill>
                  <a:srgbClr val="9F8C61"/>
                </a:solidFill>
                <a:effectLst>
                  <a:glow rad="101600">
                    <a:srgbClr val="BDB093">
                      <a:alpha val="60000"/>
                    </a:srgbClr>
                  </a:glow>
                </a:effectLst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3625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2"/>
            </p:custDataLst>
          </p:nvPr>
        </p:nvSpPr>
        <p:spPr>
          <a:xfrm>
            <a:off x="0" y="0"/>
            <a:ext cx="12190730" cy="6857365"/>
          </a:xfrm>
          <a:prstGeom prst="rect">
            <a:avLst/>
          </a:prstGeom>
          <a:blipFill rotWithShape="1"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4756467" y="1768992"/>
            <a:ext cx="2679065" cy="1816100"/>
          </a:xfrm>
          <a:prstGeom prst="rect">
            <a:avLst/>
          </a:prstGeom>
          <a:solidFill>
            <a:srgbClr val="9F8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>
            <p:custDataLst>
              <p:tags r:id="rId4"/>
            </p:custDataLst>
          </p:nvPr>
        </p:nvSpPr>
        <p:spPr>
          <a:xfrm>
            <a:off x="1983422" y="3698122"/>
            <a:ext cx="2679065" cy="1816100"/>
          </a:xfrm>
          <a:prstGeom prst="rect">
            <a:avLst/>
          </a:prstGeom>
          <a:solidFill>
            <a:srgbClr val="BDB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>
            <p:custDataLst>
              <p:tags r:id="rId5"/>
            </p:custDataLst>
          </p:nvPr>
        </p:nvSpPr>
        <p:spPr>
          <a:xfrm>
            <a:off x="7529512" y="3696217"/>
            <a:ext cx="2679065" cy="1816100"/>
          </a:xfrm>
          <a:prstGeom prst="rect">
            <a:avLst/>
          </a:prstGeom>
          <a:solidFill>
            <a:srgbClr val="BDB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1579244" y="4278512"/>
            <a:ext cx="3487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>
                <a:solidFill>
                  <a:schemeClr val="bg1"/>
                </a:solidFill>
                <a:cs typeface="+mn-ea"/>
              </a:rPr>
              <a:t>GA12-N20</a:t>
            </a:r>
            <a:endParaRPr lang="en-US" altLang="zh-CN" sz="36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endParaRPr lang="en-US" altLang="zh-CN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>
            <p:custDataLst>
              <p:tags r:id="rId7"/>
            </p:custDataLst>
          </p:nvPr>
        </p:nvSpPr>
        <p:spPr>
          <a:xfrm>
            <a:off x="4352131" y="2347619"/>
            <a:ext cx="3487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>
                <a:solidFill>
                  <a:schemeClr val="bg1"/>
                </a:solidFill>
                <a:cs typeface="+mn-ea"/>
              </a:rPr>
              <a:t>L298N</a:t>
            </a:r>
            <a:endParaRPr lang="zh-TW" altLang="en-US" sz="3600" dirty="0">
              <a:solidFill>
                <a:schemeClr val="bg1"/>
              </a:solidFill>
              <a:cs typeface="+mn-ea"/>
            </a:endParaRPr>
          </a:p>
          <a:p>
            <a:pPr algn="ctr"/>
            <a:endParaRPr lang="en-US" altLang="zh-CN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635" y="429260"/>
            <a:ext cx="12190730" cy="60261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zh-TW" altLang="en-US" sz="3000" b="1" spc="0" smtClean="0">
                <a:solidFill>
                  <a:srgbClr val="9F8C61"/>
                </a:solidFill>
                <a:uFillTx/>
                <a:latin typeface="+mn-lt"/>
                <a:ea typeface="+mn-ea"/>
                <a:cs typeface="+mn-ea"/>
                <a:sym typeface="+mn-lt"/>
              </a:rPr>
              <a:t>材料介紹</a:t>
            </a:r>
            <a:endParaRPr lang="zh-CN" altLang="en-US" sz="3000" b="1" spc="0" dirty="0">
              <a:solidFill>
                <a:srgbClr val="9F8C61"/>
              </a:solidFill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4093210" y="892810"/>
            <a:ext cx="40055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MATERIAL INTRODUCTION</a:t>
            </a: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12B57857-90CE-4470-9851-8168871996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83422" y="1763320"/>
            <a:ext cx="2679065" cy="1840658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FE5B228C-1248-481D-9E2B-AF8ECEBF381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56467" y="3683938"/>
            <a:ext cx="2679065" cy="1840658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08BCF70F-2BF0-4756-A222-122312F927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29194" y="1763320"/>
            <a:ext cx="2679065" cy="1840658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72748ABD-BE54-4A09-8407-69119F01A299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954" y="1932675"/>
            <a:ext cx="1763542" cy="1763542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D6520A46-F8BE-4F96-9F42-56085288FAD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129" y="3636311"/>
            <a:ext cx="1840659" cy="1840659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10"/>
            </p:custDataLst>
          </p:nvPr>
        </p:nvSpPr>
        <p:spPr>
          <a:xfrm>
            <a:off x="7063040" y="4341725"/>
            <a:ext cx="34874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>
                <a:solidFill>
                  <a:schemeClr val="bg1"/>
                </a:solidFill>
                <a:cs typeface="+mn-ea"/>
              </a:rPr>
              <a:t>FC-37</a:t>
            </a:r>
            <a:endParaRPr lang="zh-TW" altLang="en-US" sz="3600" dirty="0">
              <a:solidFill>
                <a:schemeClr val="bg1"/>
              </a:solidFill>
              <a:cs typeface="+mn-ea"/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3DE60890-F796-43CD-94FD-B91A38024CF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421" y="1763320"/>
            <a:ext cx="1946916" cy="1946916"/>
          </a:xfrm>
          <a:prstGeom prst="rect">
            <a:avLst/>
          </a:prstGeom>
        </p:spPr>
      </p:pic>
      <p:grpSp>
        <p:nvGrpSpPr>
          <p:cNvPr id="23" name="群組 22"/>
          <p:cNvGrpSpPr/>
          <p:nvPr/>
        </p:nvGrpSpPr>
        <p:grpSpPr>
          <a:xfrm>
            <a:off x="161297" y="5836663"/>
            <a:ext cx="977462" cy="857504"/>
            <a:chOff x="161297" y="5836663"/>
            <a:chExt cx="977462" cy="857504"/>
          </a:xfrm>
        </p:grpSpPr>
        <p:sp>
          <p:nvSpPr>
            <p:cNvPr id="25" name="橢圓 24"/>
            <p:cNvSpPr/>
            <p:nvPr/>
          </p:nvSpPr>
          <p:spPr>
            <a:xfrm>
              <a:off x="161297" y="5836663"/>
              <a:ext cx="977462" cy="857504"/>
            </a:xfrm>
            <a:prstGeom prst="ellipse">
              <a:avLst/>
            </a:prstGeom>
            <a:noFill/>
            <a:ln w="76200">
              <a:gradFill>
                <a:gsLst>
                  <a:gs pos="0">
                    <a:srgbClr val="BDB093"/>
                  </a:gs>
                  <a:gs pos="40000">
                    <a:schemeClr val="bg1"/>
                  </a:gs>
                  <a:gs pos="74000">
                    <a:srgbClr val="CEC7B7"/>
                  </a:gs>
                  <a:gs pos="100000">
                    <a:srgbClr val="9F8C6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357335" y="5973027"/>
              <a:ext cx="781424" cy="584775"/>
            </a:xfrm>
            <a:prstGeom prst="rect">
              <a:avLst/>
            </a:prstGeom>
            <a:noFill/>
            <a:ln>
              <a:noFill/>
            </a:ln>
            <a:effectLst>
              <a:outerShdw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 smtClean="0">
                  <a:ln>
                    <a:gradFill>
                      <a:gsLst>
                        <a:gs pos="0">
                          <a:srgbClr val="9F8C61"/>
                        </a:gs>
                        <a:gs pos="59000">
                          <a:schemeClr val="bg1"/>
                        </a:gs>
                        <a:gs pos="83000">
                          <a:srgbClr val="BDB093"/>
                        </a:gs>
                        <a:gs pos="100000">
                          <a:srgbClr val="CEC7B7"/>
                        </a:gs>
                      </a:gsLst>
                      <a:lin ang="5400000" scaled="1"/>
                    </a:gradFill>
                  </a:ln>
                  <a:solidFill>
                    <a:srgbClr val="9F8C61"/>
                  </a:solidFill>
                  <a:effectLst>
                    <a:glow rad="101600">
                      <a:srgbClr val="BDB093">
                        <a:alpha val="60000"/>
                      </a:srgbClr>
                    </a:glow>
                  </a:effectLst>
                </a:rPr>
                <a:t>09</a:t>
              </a:r>
              <a:endParaRPr lang="zh-TW" altLang="en-US" sz="3200" b="1" dirty="0">
                <a:ln>
                  <a:gradFill>
                    <a:gsLst>
                      <a:gs pos="0">
                        <a:srgbClr val="9F8C61"/>
                      </a:gs>
                      <a:gs pos="59000">
                        <a:schemeClr val="bg1"/>
                      </a:gs>
                      <a:gs pos="83000">
                        <a:srgbClr val="BDB093"/>
                      </a:gs>
                      <a:gs pos="100000">
                        <a:srgbClr val="CEC7B7"/>
                      </a:gs>
                    </a:gsLst>
                    <a:lin ang="5400000" scaled="1"/>
                  </a:gradFill>
                </a:ln>
                <a:solidFill>
                  <a:srgbClr val="9F8C61"/>
                </a:solidFill>
                <a:effectLst>
                  <a:glow rad="101600">
                    <a:srgbClr val="BDB093">
                      <a:alpha val="60000"/>
                    </a:srgbClr>
                  </a:glow>
                </a:effectLst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1712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DA53A39-9A81-4367-BAE6-96AE05E2555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79058" y="1327055"/>
            <a:ext cx="11415152" cy="405468"/>
          </a:xfrm>
          <a:prstGeom prst="rect">
            <a:avLst/>
          </a:prstGeom>
          <a:solidFill>
            <a:srgbClr val="9F8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7" name="Picture 2" descr="ESP32-C3-DEVKITM-1 Espressif Systems | 開發板、套件、編程器| DigiKey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192" y="378464"/>
            <a:ext cx="1526080" cy="15260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D0E6C555-3BA3-45CF-A27F-D9C371958A3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76" y="539937"/>
            <a:ext cx="1270831" cy="127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1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0724B8D5-1A00-4A30-A7C6-13E935053A86}"/>
              </a:ext>
            </a:extLst>
          </p:cNvPr>
          <p:cNvGrpSpPr/>
          <p:nvPr/>
        </p:nvGrpSpPr>
        <p:grpSpPr>
          <a:xfrm rot="10800000">
            <a:off x="371295" y="600299"/>
            <a:ext cx="1643605" cy="1005069"/>
            <a:chOff x="379058" y="626962"/>
            <a:chExt cx="1643605" cy="1005069"/>
          </a:xfrm>
        </p:grpSpPr>
        <p:sp>
          <p:nvSpPr>
            <p:cNvPr id="22" name="直角三角形 21">
              <a:extLst>
                <a:ext uri="{FF2B5EF4-FFF2-40B4-BE49-F238E27FC236}">
                  <a16:creationId xmlns:a16="http://schemas.microsoft.com/office/drawing/2014/main" id="{6B4D3263-55AC-4AC4-B08E-959970F678F9}"/>
                </a:ext>
              </a:extLst>
            </p:cNvPr>
            <p:cNvSpPr/>
            <p:nvPr/>
          </p:nvSpPr>
          <p:spPr>
            <a:xfrm rot="10800000">
              <a:off x="379058" y="626962"/>
              <a:ext cx="1643605" cy="902826"/>
            </a:xfrm>
            <a:prstGeom prst="rtTriangle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直角三角形 22">
              <a:extLst>
                <a:ext uri="{FF2B5EF4-FFF2-40B4-BE49-F238E27FC236}">
                  <a16:creationId xmlns:a16="http://schemas.microsoft.com/office/drawing/2014/main" id="{7E58EB5B-CE86-4598-A979-1FEC86CBB77B}"/>
                </a:ext>
              </a:extLst>
            </p:cNvPr>
            <p:cNvSpPr/>
            <p:nvPr/>
          </p:nvSpPr>
          <p:spPr>
            <a:xfrm>
              <a:off x="379058" y="729205"/>
              <a:ext cx="1643605" cy="902826"/>
            </a:xfrm>
            <a:prstGeom prst="rtTriangle">
              <a:avLst/>
            </a:prstGeom>
            <a:solidFill>
              <a:srgbClr val="BDB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BDA53A39-9A81-4367-BAE6-96AE05E2555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79058" y="1327055"/>
            <a:ext cx="11415152" cy="405468"/>
          </a:xfrm>
          <a:prstGeom prst="rect">
            <a:avLst/>
          </a:prstGeom>
          <a:solidFill>
            <a:srgbClr val="9F8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D0E6C555-3BA3-45CF-A27F-D9C371958A3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76" y="539937"/>
            <a:ext cx="1270831" cy="1270831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5B746EF9-1255-4C7A-8A58-B93E96A6CF17}"/>
              </a:ext>
            </a:extLst>
          </p:cNvPr>
          <p:cNvSpPr txBox="1"/>
          <p:nvPr/>
        </p:nvSpPr>
        <p:spPr>
          <a:xfrm>
            <a:off x="-412936" y="1242567"/>
            <a:ext cx="609407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altLang="zh-TW" sz="2800" b="1" dirty="0">
                <a:solidFill>
                  <a:schemeClr val="bg1"/>
                </a:solidFill>
                <a:cs typeface="+mn-ea"/>
              </a:rPr>
              <a:t>Arduino Uno</a:t>
            </a:r>
            <a:endParaRPr lang="zh-TW" altLang="en-US" sz="2800" b="1" dirty="0">
              <a:solidFill>
                <a:schemeClr val="bg1"/>
              </a:solidFill>
              <a:cs typeface="+mn-ea"/>
            </a:endParaRPr>
          </a:p>
          <a:p>
            <a:pPr algn="ctr"/>
            <a:endParaRPr lang="zh-TW" altLang="en-US" sz="3600" b="1" dirty="0">
              <a:solidFill>
                <a:schemeClr val="bg1"/>
              </a:solidFill>
              <a:cs typeface="+mn-ea"/>
            </a:endParaRPr>
          </a:p>
        </p:txBody>
      </p:sp>
      <p:pic>
        <p:nvPicPr>
          <p:cNvPr id="19" name="Picture 2" descr="ESP32-C3-DEVKITM-1 Espressif Systems | 開發板、套件、編程器| DigiKey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192" y="378464"/>
            <a:ext cx="1526080" cy="15260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ABC012C8-D949-410B-A31D-3B35B5FD1676}"/>
              </a:ext>
            </a:extLst>
          </p:cNvPr>
          <p:cNvSpPr txBox="1"/>
          <p:nvPr/>
        </p:nvSpPr>
        <p:spPr>
          <a:xfrm>
            <a:off x="1515462" y="3268376"/>
            <a:ext cx="4704585" cy="145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Arduino UNO </a:t>
            </a:r>
            <a:r>
              <a:rPr lang="zh-TW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是技術</a:t>
            </a:r>
            <a:r>
              <a:rPr lang="zh-TW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資源最多的開發板之一</a:t>
            </a:r>
          </a:p>
        </p:txBody>
      </p:sp>
      <p:pic>
        <p:nvPicPr>
          <p:cNvPr id="24" name="Picture 4" descr="Amazon.com: ARDUINO UNO R3 [A000066] : 電子">
            <a:extLst>
              <a:ext uri="{FF2B5EF4-FFF2-40B4-BE49-F238E27FC236}">
                <a16:creationId xmlns:a16="http://schemas.microsoft.com/office/drawing/2014/main" id="{0D622AD8-A688-4A65-962D-88809105D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373" y="2827787"/>
            <a:ext cx="3866790" cy="28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群組 12"/>
          <p:cNvGrpSpPr/>
          <p:nvPr/>
        </p:nvGrpSpPr>
        <p:grpSpPr>
          <a:xfrm>
            <a:off x="161297" y="5836663"/>
            <a:ext cx="977462" cy="857504"/>
            <a:chOff x="161297" y="5836663"/>
            <a:chExt cx="977462" cy="857504"/>
          </a:xfrm>
        </p:grpSpPr>
        <p:sp>
          <p:nvSpPr>
            <p:cNvPr id="14" name="橢圓 13"/>
            <p:cNvSpPr/>
            <p:nvPr/>
          </p:nvSpPr>
          <p:spPr>
            <a:xfrm>
              <a:off x="161297" y="5836663"/>
              <a:ext cx="977462" cy="857504"/>
            </a:xfrm>
            <a:prstGeom prst="ellipse">
              <a:avLst/>
            </a:prstGeom>
            <a:noFill/>
            <a:ln w="76200">
              <a:gradFill>
                <a:gsLst>
                  <a:gs pos="0">
                    <a:srgbClr val="BDB093"/>
                  </a:gs>
                  <a:gs pos="40000">
                    <a:schemeClr val="bg1"/>
                  </a:gs>
                  <a:gs pos="74000">
                    <a:srgbClr val="CEC7B7"/>
                  </a:gs>
                  <a:gs pos="100000">
                    <a:srgbClr val="9F8C6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357335" y="5973027"/>
              <a:ext cx="781424" cy="584775"/>
            </a:xfrm>
            <a:prstGeom prst="rect">
              <a:avLst/>
            </a:prstGeom>
            <a:noFill/>
            <a:ln>
              <a:noFill/>
            </a:ln>
            <a:effectLst>
              <a:outerShdw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 smtClean="0">
                  <a:ln>
                    <a:gradFill>
                      <a:gsLst>
                        <a:gs pos="0">
                          <a:srgbClr val="9F8C61"/>
                        </a:gs>
                        <a:gs pos="59000">
                          <a:schemeClr val="bg1"/>
                        </a:gs>
                        <a:gs pos="83000">
                          <a:srgbClr val="BDB093"/>
                        </a:gs>
                        <a:gs pos="100000">
                          <a:srgbClr val="CEC7B7"/>
                        </a:gs>
                      </a:gsLst>
                      <a:lin ang="5400000" scaled="1"/>
                    </a:gradFill>
                  </a:ln>
                  <a:solidFill>
                    <a:srgbClr val="9F8C61"/>
                  </a:solidFill>
                  <a:effectLst>
                    <a:glow rad="101600">
                      <a:srgbClr val="BDB093">
                        <a:alpha val="60000"/>
                      </a:srgbClr>
                    </a:glow>
                  </a:effectLst>
                </a:rPr>
                <a:t>10</a:t>
              </a:r>
              <a:endParaRPr lang="zh-TW" altLang="en-US" sz="3200" b="1" dirty="0">
                <a:ln>
                  <a:gradFill>
                    <a:gsLst>
                      <a:gs pos="0">
                        <a:srgbClr val="9F8C61"/>
                      </a:gs>
                      <a:gs pos="59000">
                        <a:schemeClr val="bg1"/>
                      </a:gs>
                      <a:gs pos="83000">
                        <a:srgbClr val="BDB093"/>
                      </a:gs>
                      <a:gs pos="100000">
                        <a:srgbClr val="CEC7B7"/>
                      </a:gs>
                    </a:gsLst>
                    <a:lin ang="5400000" scaled="1"/>
                  </a:gradFill>
                </a:ln>
                <a:solidFill>
                  <a:srgbClr val="9F8C61"/>
                </a:solidFill>
                <a:effectLst>
                  <a:glow rad="101600">
                    <a:srgbClr val="BDB093">
                      <a:alpha val="60000"/>
                    </a:srgb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07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0" grpId="0"/>
      <p:bldP spid="20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0724B8D5-1A00-4A30-A7C6-13E935053A86}"/>
              </a:ext>
            </a:extLst>
          </p:cNvPr>
          <p:cNvGrpSpPr/>
          <p:nvPr/>
        </p:nvGrpSpPr>
        <p:grpSpPr>
          <a:xfrm rot="10800000">
            <a:off x="5725615" y="600299"/>
            <a:ext cx="1643605" cy="1005069"/>
            <a:chOff x="379058" y="626962"/>
            <a:chExt cx="1643605" cy="1005069"/>
          </a:xfrm>
        </p:grpSpPr>
        <p:sp>
          <p:nvSpPr>
            <p:cNvPr id="22" name="直角三角形 21">
              <a:extLst>
                <a:ext uri="{FF2B5EF4-FFF2-40B4-BE49-F238E27FC236}">
                  <a16:creationId xmlns:a16="http://schemas.microsoft.com/office/drawing/2014/main" id="{6B4D3263-55AC-4AC4-B08E-959970F678F9}"/>
                </a:ext>
              </a:extLst>
            </p:cNvPr>
            <p:cNvSpPr/>
            <p:nvPr/>
          </p:nvSpPr>
          <p:spPr>
            <a:xfrm rot="10800000">
              <a:off x="379058" y="626962"/>
              <a:ext cx="1643605" cy="902826"/>
            </a:xfrm>
            <a:prstGeom prst="rtTriangle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直角三角形 22">
              <a:extLst>
                <a:ext uri="{FF2B5EF4-FFF2-40B4-BE49-F238E27FC236}">
                  <a16:creationId xmlns:a16="http://schemas.microsoft.com/office/drawing/2014/main" id="{7E58EB5B-CE86-4598-A979-1FEC86CBB77B}"/>
                </a:ext>
              </a:extLst>
            </p:cNvPr>
            <p:cNvSpPr/>
            <p:nvPr/>
          </p:nvSpPr>
          <p:spPr>
            <a:xfrm>
              <a:off x="379058" y="729205"/>
              <a:ext cx="1643605" cy="902826"/>
            </a:xfrm>
            <a:prstGeom prst="rtTriangle">
              <a:avLst/>
            </a:prstGeom>
            <a:solidFill>
              <a:srgbClr val="BDB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BDA53A39-9A81-4367-BAE6-96AE05E2555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79058" y="1327055"/>
            <a:ext cx="11415152" cy="405468"/>
          </a:xfrm>
          <a:prstGeom prst="rect">
            <a:avLst/>
          </a:prstGeom>
          <a:solidFill>
            <a:srgbClr val="9F8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D0E6C555-3BA3-45CF-A27F-D9C371958A3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76" y="539937"/>
            <a:ext cx="1270831" cy="1270831"/>
          </a:xfrm>
          <a:prstGeom prst="rect">
            <a:avLst/>
          </a:prstGeom>
        </p:spPr>
      </p:pic>
      <p:pic>
        <p:nvPicPr>
          <p:cNvPr id="19" name="Picture 2" descr="ESP32-C3-DEVKITM-1 Espressif Systems | 開發板、套件、編程器| DigiKey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192" y="378464"/>
            <a:ext cx="1526080" cy="15260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EA306D85-5EB2-462E-A7C6-F5A15880025E}"/>
              </a:ext>
            </a:extLst>
          </p:cNvPr>
          <p:cNvSpPr txBox="1"/>
          <p:nvPr/>
        </p:nvSpPr>
        <p:spPr>
          <a:xfrm>
            <a:off x="4661248" y="1252260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chemeClr val="bg1"/>
                </a:solidFill>
                <a:cs typeface="+mn-ea"/>
              </a:rPr>
              <a:t>ESP32</a:t>
            </a:r>
            <a:endParaRPr lang="zh-TW" altLang="en-US" sz="2800" b="1" dirty="0">
              <a:solidFill>
                <a:schemeClr val="bg1"/>
              </a:solidFill>
              <a:cs typeface="+mn-ea"/>
            </a:endParaRPr>
          </a:p>
        </p:txBody>
      </p:sp>
      <p:pic>
        <p:nvPicPr>
          <p:cNvPr id="14" name="Picture 2" descr="JOY-iT NodeMCU ESP32 Development Board | Elektor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220" y="2386198"/>
            <a:ext cx="3563817" cy="356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9685676A-0AB6-4CAF-BC20-F72C84034366}"/>
              </a:ext>
            </a:extLst>
          </p:cNvPr>
          <p:cNvSpPr txBox="1"/>
          <p:nvPr/>
        </p:nvSpPr>
        <p:spPr>
          <a:xfrm>
            <a:off x="1515462" y="2173037"/>
            <a:ext cx="526141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內建有</a:t>
            </a:r>
            <a:r>
              <a:rPr lang="en-US" altLang="zh-TW" sz="2400" b="1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WiFi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及低功率藍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牙</a:t>
            </a:r>
            <a:endParaRPr lang="en-US" altLang="zh-TW" sz="24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大部分腳位同時支援類比及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數位</a:t>
            </a:r>
            <a:endParaRPr lang="en-US" altLang="zh-TW" sz="24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傳輸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界面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SPI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I2C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UART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等</a:t>
            </a:r>
            <a:endParaRPr lang="en-US" altLang="zh-TW" sz="24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ESP32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Arduino UNO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所有週邊感測元件完全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相容</a:t>
            </a:r>
            <a:endParaRPr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7" name="群組 16"/>
          <p:cNvGrpSpPr/>
          <p:nvPr/>
        </p:nvGrpSpPr>
        <p:grpSpPr>
          <a:xfrm>
            <a:off x="161297" y="5836663"/>
            <a:ext cx="977462" cy="857504"/>
            <a:chOff x="161297" y="5836663"/>
            <a:chExt cx="977462" cy="857504"/>
          </a:xfrm>
        </p:grpSpPr>
        <p:sp>
          <p:nvSpPr>
            <p:cNvPr id="18" name="橢圓 17"/>
            <p:cNvSpPr/>
            <p:nvPr/>
          </p:nvSpPr>
          <p:spPr>
            <a:xfrm>
              <a:off x="161297" y="5836663"/>
              <a:ext cx="977462" cy="857504"/>
            </a:xfrm>
            <a:prstGeom prst="ellipse">
              <a:avLst/>
            </a:prstGeom>
            <a:noFill/>
            <a:ln w="76200">
              <a:gradFill>
                <a:gsLst>
                  <a:gs pos="0">
                    <a:srgbClr val="BDB093"/>
                  </a:gs>
                  <a:gs pos="40000">
                    <a:schemeClr val="bg1"/>
                  </a:gs>
                  <a:gs pos="74000">
                    <a:srgbClr val="CEC7B7"/>
                  </a:gs>
                  <a:gs pos="100000">
                    <a:srgbClr val="9F8C6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357335" y="5973027"/>
              <a:ext cx="781424" cy="584775"/>
            </a:xfrm>
            <a:prstGeom prst="rect">
              <a:avLst/>
            </a:prstGeom>
            <a:noFill/>
            <a:ln>
              <a:noFill/>
            </a:ln>
            <a:effectLst>
              <a:outerShdw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 smtClean="0">
                  <a:ln>
                    <a:gradFill>
                      <a:gsLst>
                        <a:gs pos="0">
                          <a:srgbClr val="9F8C61"/>
                        </a:gs>
                        <a:gs pos="59000">
                          <a:schemeClr val="bg1"/>
                        </a:gs>
                        <a:gs pos="83000">
                          <a:srgbClr val="BDB093"/>
                        </a:gs>
                        <a:gs pos="100000">
                          <a:srgbClr val="CEC7B7"/>
                        </a:gs>
                      </a:gsLst>
                      <a:lin ang="5400000" scaled="1"/>
                    </a:gradFill>
                  </a:ln>
                  <a:solidFill>
                    <a:srgbClr val="9F8C61"/>
                  </a:solidFill>
                  <a:effectLst>
                    <a:glow rad="101600">
                      <a:srgbClr val="BDB093">
                        <a:alpha val="60000"/>
                      </a:srgbClr>
                    </a:glow>
                  </a:effectLst>
                </a:rPr>
                <a:t>11</a:t>
              </a:r>
              <a:endParaRPr lang="zh-TW" altLang="en-US" sz="3200" b="1" dirty="0">
                <a:ln>
                  <a:gradFill>
                    <a:gsLst>
                      <a:gs pos="0">
                        <a:srgbClr val="9F8C61"/>
                      </a:gs>
                      <a:gs pos="59000">
                        <a:schemeClr val="bg1"/>
                      </a:gs>
                      <a:gs pos="83000">
                        <a:srgbClr val="BDB093"/>
                      </a:gs>
                      <a:gs pos="100000">
                        <a:srgbClr val="CEC7B7"/>
                      </a:gs>
                    </a:gsLst>
                    <a:lin ang="5400000" scaled="1"/>
                  </a:gradFill>
                </a:ln>
                <a:solidFill>
                  <a:srgbClr val="9F8C61"/>
                </a:solidFill>
                <a:effectLst>
                  <a:glow rad="101600">
                    <a:srgbClr val="BDB093">
                      <a:alpha val="60000"/>
                    </a:srgb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431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6" grpId="0"/>
      <p:bldP spid="1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3" descr="C:\Users\Administrator\Desktop\79BCD52.jpg79BCD5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-4762" y="-3492"/>
            <a:ext cx="12196445" cy="6859905"/>
          </a:xfrm>
          <a:prstGeom prst="rect">
            <a:avLst/>
          </a:prstGeom>
        </p:spPr>
      </p:pic>
      <p:sp>
        <p:nvSpPr>
          <p:cNvPr id="17" name="직사각형 1">
            <a:extLst>
              <a:ext uri="{FF2B5EF4-FFF2-40B4-BE49-F238E27FC236}">
                <a16:creationId xmlns:a16="http://schemas.microsoft.com/office/drawing/2014/main" id="{E7853260-9E71-402B-97A5-7640B5BB6BDF}"/>
              </a:ext>
            </a:extLst>
          </p:cNvPr>
          <p:cNvSpPr/>
          <p:nvPr/>
        </p:nvSpPr>
        <p:spPr>
          <a:xfrm>
            <a:off x="2311161" y="2343765"/>
            <a:ext cx="158169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rgbClr val="9F8C61"/>
                </a:solidFill>
              </a:rPr>
              <a:t>老師</a:t>
            </a:r>
            <a:endParaRPr lang="en-US" altLang="ko-KR" sz="3200" b="1" dirty="0">
              <a:solidFill>
                <a:srgbClr val="9F8C61"/>
              </a:solidFill>
            </a:endParaRPr>
          </a:p>
          <a:p>
            <a:pPr algn="ctr"/>
            <a:r>
              <a:rPr lang="zh-TW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蔡文欽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0" name="圖片 3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7318216">
            <a:off x="6202525" y="2379887"/>
            <a:ext cx="1438476" cy="1305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2" y="441190"/>
            <a:ext cx="11573197" cy="724247"/>
          </a:xfrm>
        </p:spPr>
        <p:txBody>
          <a:bodyPr>
            <a:noAutofit/>
          </a:bodyPr>
          <a:lstStyle/>
          <a:p>
            <a:r>
              <a:rPr lang="en-US" altLang="zh-TW" sz="5000" b="1" smtClean="0">
                <a:solidFill>
                  <a:srgbClr val="9F8C61"/>
                </a:solidFill>
                <a:latin typeface="+mn-lt"/>
                <a:cs typeface="+mn-ea"/>
              </a:rPr>
              <a:t>Our Team</a:t>
            </a:r>
            <a:endParaRPr lang="en-US" altLang="zh-TW" sz="5000" b="1" dirty="0">
              <a:solidFill>
                <a:srgbClr val="9F8C61"/>
              </a:solidFill>
              <a:latin typeface="+mn-lt"/>
              <a:cs typeface="+mn-ea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1AA88D85-EDA9-418E-B427-9BB2831C75A2}"/>
              </a:ext>
            </a:extLst>
          </p:cNvPr>
          <p:cNvGrpSpPr/>
          <p:nvPr/>
        </p:nvGrpSpPr>
        <p:grpSpPr>
          <a:xfrm>
            <a:off x="6444570" y="3480224"/>
            <a:ext cx="3275443" cy="1305322"/>
            <a:chOff x="4759033" y="3443921"/>
            <a:chExt cx="3275443" cy="1305322"/>
          </a:xfrm>
        </p:grpSpPr>
        <p:pic>
          <p:nvPicPr>
            <p:cNvPr id="41" name="圖片 40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9171592">
              <a:off x="4759033" y="3443921"/>
              <a:ext cx="1438476" cy="1305107"/>
            </a:xfrm>
            <a:prstGeom prst="rect">
              <a:avLst/>
            </a:prstGeom>
          </p:spPr>
        </p:pic>
        <p:pic>
          <p:nvPicPr>
            <p:cNvPr id="43" name="圖片 42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9165534">
              <a:off x="6596000" y="3444136"/>
              <a:ext cx="1438476" cy="1305107"/>
            </a:xfrm>
            <a:prstGeom prst="rect">
              <a:avLst/>
            </a:prstGeom>
          </p:spPr>
        </p:pic>
      </p:grp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9159542">
            <a:off x="6698571" y="5278066"/>
            <a:ext cx="1438476" cy="1305107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48127" y="4671081"/>
            <a:ext cx="1438476" cy="1305107"/>
          </a:xfrm>
          <a:prstGeom prst="rect">
            <a:avLst/>
          </a:prstGeom>
        </p:spPr>
      </p:pic>
      <p:pic>
        <p:nvPicPr>
          <p:cNvPr id="10" name="圖片版面配置區 9"/>
          <p:cNvPicPr>
            <a:picLocks noGrp="1" noChangeAspect="1"/>
          </p:cNvPicPr>
          <p:nvPr>
            <p:ph type="pic" sz="quarter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" r="58"/>
          <a:stretch>
            <a:fillRect/>
          </a:stretch>
        </p:blipFill>
        <p:spPr>
          <a:xfrm>
            <a:off x="4928715" y="1602368"/>
            <a:ext cx="1565336" cy="1567153"/>
          </a:xfrm>
        </p:spPr>
      </p:pic>
      <p:pic>
        <p:nvPicPr>
          <p:cNvPr id="11" name="圖片版面配置區 10"/>
          <p:cNvPicPr>
            <a:picLocks noGrp="1" noChangeAspect="1"/>
          </p:cNvPicPr>
          <p:nvPr>
            <p:ph type="pic" sz="quarter" idx="17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3" r="15493"/>
          <a:stretch>
            <a:fillRect/>
          </a:stretch>
        </p:blipFill>
        <p:spPr>
          <a:xfrm>
            <a:off x="6320072" y="4376533"/>
            <a:ext cx="1616648" cy="1614772"/>
          </a:xfrm>
        </p:spPr>
      </p:pic>
      <p:grpSp>
        <p:nvGrpSpPr>
          <p:cNvPr id="44" name="그룹 28">
            <a:extLst>
              <a:ext uri="{FF2B5EF4-FFF2-40B4-BE49-F238E27FC236}">
                <a16:creationId xmlns:a16="http://schemas.microsoft.com/office/drawing/2014/main" id="{25A8C55A-8287-43A0-823D-C0889EC46183}"/>
              </a:ext>
            </a:extLst>
          </p:cNvPr>
          <p:cNvGrpSpPr/>
          <p:nvPr/>
        </p:nvGrpSpPr>
        <p:grpSpPr>
          <a:xfrm>
            <a:off x="6131178" y="2105945"/>
            <a:ext cx="1800000" cy="703535"/>
            <a:chOff x="1005145" y="4295053"/>
            <a:chExt cx="2088000" cy="703535"/>
          </a:xfrm>
        </p:grpSpPr>
        <p:sp>
          <p:nvSpPr>
            <p:cNvPr id="45" name="Text Placeholder 17">
              <a:extLst>
                <a:ext uri="{FF2B5EF4-FFF2-40B4-BE49-F238E27FC236}">
                  <a16:creationId xmlns:a16="http://schemas.microsoft.com/office/drawing/2014/main" id="{D5C2BC39-1C79-4F12-A4DB-C19753F657F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5145" y="4295053"/>
              <a:ext cx="2088000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TW" altLang="en-US" sz="2000" b="1" dirty="0">
                  <a:solidFill>
                    <a:srgbClr val="9F8C61"/>
                  </a:solidFill>
                </a:rPr>
                <a:t>組長</a:t>
              </a:r>
              <a:endParaRPr lang="en-US" altLang="ko-KR" sz="2000" b="1" dirty="0">
                <a:solidFill>
                  <a:srgbClr val="9F8C61"/>
                </a:solidFill>
              </a:endParaRPr>
            </a:p>
          </p:txBody>
        </p:sp>
        <p:sp>
          <p:nvSpPr>
            <p:cNvPr id="46" name="Text Placeholder 18">
              <a:extLst>
                <a:ext uri="{FF2B5EF4-FFF2-40B4-BE49-F238E27FC236}">
                  <a16:creationId xmlns:a16="http://schemas.microsoft.com/office/drawing/2014/main" id="{AC263EC5-4437-44FF-84D9-EB86BB32990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5145" y="4743652"/>
              <a:ext cx="2088000" cy="254936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劉宇芯</a:t>
              </a:r>
              <a:endPara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8" name="그룹 28">
            <a:extLst>
              <a:ext uri="{FF2B5EF4-FFF2-40B4-BE49-F238E27FC236}">
                <a16:creationId xmlns:a16="http://schemas.microsoft.com/office/drawing/2014/main" id="{25A8C55A-8287-43A0-823D-C0889EC46183}"/>
              </a:ext>
            </a:extLst>
          </p:cNvPr>
          <p:cNvGrpSpPr/>
          <p:nvPr/>
        </p:nvGrpSpPr>
        <p:grpSpPr>
          <a:xfrm>
            <a:off x="9321899" y="2880191"/>
            <a:ext cx="1800000" cy="704563"/>
            <a:chOff x="1005145" y="4295053"/>
            <a:chExt cx="2088000" cy="704563"/>
          </a:xfrm>
        </p:grpSpPr>
        <p:sp>
          <p:nvSpPr>
            <p:cNvPr id="49" name="Text Placeholder 17">
              <a:extLst>
                <a:ext uri="{FF2B5EF4-FFF2-40B4-BE49-F238E27FC236}">
                  <a16:creationId xmlns:a16="http://schemas.microsoft.com/office/drawing/2014/main" id="{D5C2BC39-1C79-4F12-A4DB-C19753F657F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5145" y="4295053"/>
              <a:ext cx="2088000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TW" altLang="en-US" sz="2000" b="1" dirty="0">
                  <a:solidFill>
                    <a:srgbClr val="9F8C61"/>
                  </a:solidFill>
                </a:rPr>
                <a:t>組員</a:t>
              </a:r>
              <a:endParaRPr lang="en-US" altLang="ko-KR" sz="2000" b="1" dirty="0">
                <a:solidFill>
                  <a:srgbClr val="9F8C61"/>
                </a:solidFill>
              </a:endParaRPr>
            </a:p>
          </p:txBody>
        </p:sp>
        <p:sp>
          <p:nvSpPr>
            <p:cNvPr id="50" name="Text Placeholder 18">
              <a:extLst>
                <a:ext uri="{FF2B5EF4-FFF2-40B4-BE49-F238E27FC236}">
                  <a16:creationId xmlns:a16="http://schemas.microsoft.com/office/drawing/2014/main" id="{AC263EC5-4437-44FF-84D9-EB86BB32990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5145" y="4744680"/>
              <a:ext cx="2088000" cy="254936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李其睿</a:t>
              </a:r>
              <a:endPara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1" name="그룹 28">
            <a:extLst>
              <a:ext uri="{FF2B5EF4-FFF2-40B4-BE49-F238E27FC236}">
                <a16:creationId xmlns:a16="http://schemas.microsoft.com/office/drawing/2014/main" id="{25A8C55A-8287-43A0-823D-C0889EC46183}"/>
              </a:ext>
            </a:extLst>
          </p:cNvPr>
          <p:cNvGrpSpPr/>
          <p:nvPr/>
        </p:nvGrpSpPr>
        <p:grpSpPr>
          <a:xfrm>
            <a:off x="7470245" y="4833581"/>
            <a:ext cx="1800000" cy="742560"/>
            <a:chOff x="1005145" y="4295053"/>
            <a:chExt cx="2088000" cy="742560"/>
          </a:xfrm>
        </p:grpSpPr>
        <p:sp>
          <p:nvSpPr>
            <p:cNvPr id="52" name="Text Placeholder 17">
              <a:extLst>
                <a:ext uri="{FF2B5EF4-FFF2-40B4-BE49-F238E27FC236}">
                  <a16:creationId xmlns:a16="http://schemas.microsoft.com/office/drawing/2014/main" id="{D5C2BC39-1C79-4F12-A4DB-C19753F657F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5145" y="4295053"/>
              <a:ext cx="2088000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TW" altLang="en-US" sz="2000" b="1" dirty="0">
                  <a:solidFill>
                    <a:srgbClr val="9F8C61"/>
                  </a:solidFill>
                </a:rPr>
                <a:t>組員</a:t>
              </a:r>
              <a:endParaRPr lang="en-US" altLang="ko-KR" sz="2000" b="1" dirty="0">
                <a:solidFill>
                  <a:srgbClr val="9F8C61"/>
                </a:solidFill>
              </a:endParaRPr>
            </a:p>
          </p:txBody>
        </p:sp>
        <p:sp>
          <p:nvSpPr>
            <p:cNvPr id="53" name="Text Placeholder 18">
              <a:extLst>
                <a:ext uri="{FF2B5EF4-FFF2-40B4-BE49-F238E27FC236}">
                  <a16:creationId xmlns:a16="http://schemas.microsoft.com/office/drawing/2014/main" id="{AC263EC5-4437-44FF-84D9-EB86BB32990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5145" y="4782677"/>
              <a:ext cx="2088000" cy="254936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黃其龍</a:t>
              </a:r>
              <a:endPara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6" name="직사각형 1">
            <a:extLst>
              <a:ext uri="{FF2B5EF4-FFF2-40B4-BE49-F238E27FC236}">
                <a16:creationId xmlns:a16="http://schemas.microsoft.com/office/drawing/2014/main" id="{F0BBF2CE-1439-4D11-A814-34FA7E227BFA}"/>
              </a:ext>
            </a:extLst>
          </p:cNvPr>
          <p:cNvSpPr/>
          <p:nvPr/>
        </p:nvSpPr>
        <p:spPr>
          <a:xfrm>
            <a:off x="2311161" y="3776148"/>
            <a:ext cx="158169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200" b="1" dirty="0">
                <a:solidFill>
                  <a:srgbClr val="9F8C61"/>
                </a:solidFill>
              </a:rPr>
              <a:t>老師</a:t>
            </a:r>
            <a:endParaRPr lang="en-US" altLang="ko-KR" sz="3200" b="1" dirty="0">
              <a:solidFill>
                <a:srgbClr val="9F8C61"/>
              </a:solidFill>
            </a:endParaRPr>
          </a:p>
          <a:p>
            <a:pPr algn="ctr"/>
            <a:r>
              <a:rPr lang="zh-TW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呂世河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圖片版面配置區 5"/>
          <p:cNvPicPr>
            <a:picLocks noGrp="1" noChangeAspect="1"/>
          </p:cNvPicPr>
          <p:nvPr>
            <p:ph type="pic" sz="quarter" idx="15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31178" y="2426951"/>
            <a:ext cx="1657208" cy="1657208"/>
          </a:xfrm>
        </p:spPr>
      </p:pic>
      <p:grpSp>
        <p:nvGrpSpPr>
          <p:cNvPr id="3" name="群組 2"/>
          <p:cNvGrpSpPr/>
          <p:nvPr/>
        </p:nvGrpSpPr>
        <p:grpSpPr>
          <a:xfrm>
            <a:off x="161297" y="5836663"/>
            <a:ext cx="977462" cy="857504"/>
            <a:chOff x="161297" y="5836663"/>
            <a:chExt cx="977462" cy="857504"/>
          </a:xfrm>
        </p:grpSpPr>
        <p:sp>
          <p:nvSpPr>
            <p:cNvPr id="25" name="橢圓 24"/>
            <p:cNvSpPr/>
            <p:nvPr/>
          </p:nvSpPr>
          <p:spPr>
            <a:xfrm>
              <a:off x="161297" y="5836663"/>
              <a:ext cx="977462" cy="857504"/>
            </a:xfrm>
            <a:prstGeom prst="ellipse">
              <a:avLst/>
            </a:prstGeom>
            <a:noFill/>
            <a:ln w="76200">
              <a:gradFill>
                <a:gsLst>
                  <a:gs pos="0">
                    <a:srgbClr val="BDB093"/>
                  </a:gs>
                  <a:gs pos="40000">
                    <a:schemeClr val="bg1"/>
                  </a:gs>
                  <a:gs pos="74000">
                    <a:srgbClr val="CEC7B7"/>
                  </a:gs>
                  <a:gs pos="100000">
                    <a:srgbClr val="9F8C6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357335" y="5973027"/>
              <a:ext cx="781424" cy="584775"/>
            </a:xfrm>
            <a:prstGeom prst="rect">
              <a:avLst/>
            </a:prstGeom>
            <a:noFill/>
            <a:ln>
              <a:noFill/>
            </a:ln>
            <a:effectLst>
              <a:outerShdw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 smtClean="0">
                  <a:ln>
                    <a:gradFill>
                      <a:gsLst>
                        <a:gs pos="0">
                          <a:srgbClr val="9F8C61"/>
                        </a:gs>
                        <a:gs pos="59000">
                          <a:schemeClr val="bg1"/>
                        </a:gs>
                        <a:gs pos="83000">
                          <a:srgbClr val="BDB093"/>
                        </a:gs>
                        <a:gs pos="100000">
                          <a:srgbClr val="CEC7B7"/>
                        </a:gs>
                      </a:gsLst>
                      <a:lin ang="5400000" scaled="1"/>
                    </a:gradFill>
                  </a:ln>
                  <a:solidFill>
                    <a:srgbClr val="9F8C61"/>
                  </a:solidFill>
                  <a:effectLst>
                    <a:glow rad="101600">
                      <a:srgbClr val="BDB093">
                        <a:alpha val="60000"/>
                      </a:srgbClr>
                    </a:glow>
                  </a:effectLst>
                </a:rPr>
                <a:t>01</a:t>
              </a:r>
              <a:endParaRPr lang="zh-TW" altLang="en-US" sz="3200" b="1" dirty="0">
                <a:ln>
                  <a:gradFill>
                    <a:gsLst>
                      <a:gs pos="0">
                        <a:srgbClr val="9F8C61"/>
                      </a:gs>
                      <a:gs pos="59000">
                        <a:schemeClr val="bg1"/>
                      </a:gs>
                      <a:gs pos="83000">
                        <a:srgbClr val="BDB093"/>
                      </a:gs>
                      <a:gs pos="100000">
                        <a:srgbClr val="CEC7B7"/>
                      </a:gs>
                    </a:gsLst>
                    <a:lin ang="5400000" scaled="1"/>
                  </a:gradFill>
                </a:ln>
                <a:solidFill>
                  <a:srgbClr val="9F8C61"/>
                </a:solidFill>
                <a:effectLst>
                  <a:glow rad="101600">
                    <a:srgbClr val="BDB093">
                      <a:alpha val="60000"/>
                    </a:srgb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504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DA53A39-9A81-4367-BAE6-96AE05E2555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79058" y="1327055"/>
            <a:ext cx="11415152" cy="405468"/>
          </a:xfrm>
          <a:prstGeom prst="rect">
            <a:avLst/>
          </a:prstGeom>
          <a:solidFill>
            <a:srgbClr val="9F8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7" name="Picture 2" descr="ESP32-C3-DEVKITM-1 Espressif Systems | 開發板、套件、編程器| DigiKey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192" y="378464"/>
            <a:ext cx="1526080" cy="15260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D0E6C555-3BA3-45CF-A27F-D9C371958A3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76" y="539937"/>
            <a:ext cx="1270831" cy="127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38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00D2A95-FB85-499C-81C8-AE2FA26547D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79058" y="1327055"/>
            <a:ext cx="11415152" cy="405468"/>
          </a:xfrm>
          <a:prstGeom prst="rect">
            <a:avLst/>
          </a:prstGeom>
          <a:solidFill>
            <a:srgbClr val="BDB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BA0EEF41-F49E-4D6C-B695-5BBD955116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024" y="765523"/>
            <a:ext cx="988352" cy="988352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50BB5971-6068-442C-A44B-C7B9479191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83" y="765523"/>
            <a:ext cx="1123063" cy="112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7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4" name="群組 23"/>
          <p:cNvGrpSpPr/>
          <p:nvPr/>
        </p:nvGrpSpPr>
        <p:grpSpPr>
          <a:xfrm>
            <a:off x="379058" y="611722"/>
            <a:ext cx="1643605" cy="1005069"/>
            <a:chOff x="379058" y="626962"/>
            <a:chExt cx="1643605" cy="1005069"/>
          </a:xfrm>
        </p:grpSpPr>
        <p:sp>
          <p:nvSpPr>
            <p:cNvPr id="8" name="直角三角形 7">
              <a:extLst>
                <a:ext uri="{FF2B5EF4-FFF2-40B4-BE49-F238E27FC236}">
                  <a16:creationId xmlns:a16="http://schemas.microsoft.com/office/drawing/2014/main" id="{721B1293-CECA-4FF6-A684-43C374AF85A6}"/>
                </a:ext>
              </a:extLst>
            </p:cNvPr>
            <p:cNvSpPr/>
            <p:nvPr/>
          </p:nvSpPr>
          <p:spPr>
            <a:xfrm rot="10800000">
              <a:off x="379058" y="626962"/>
              <a:ext cx="1643605" cy="902826"/>
            </a:xfrm>
            <a:prstGeom prst="rtTriangle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直角三角形 6">
              <a:extLst>
                <a:ext uri="{FF2B5EF4-FFF2-40B4-BE49-F238E27FC236}">
                  <a16:creationId xmlns:a16="http://schemas.microsoft.com/office/drawing/2014/main" id="{2184101D-DFD5-4FBD-BB16-54F892DE23BF}"/>
                </a:ext>
              </a:extLst>
            </p:cNvPr>
            <p:cNvSpPr/>
            <p:nvPr/>
          </p:nvSpPr>
          <p:spPr>
            <a:xfrm>
              <a:off x="379058" y="729205"/>
              <a:ext cx="1643605" cy="902826"/>
            </a:xfrm>
            <a:prstGeom prst="rtTriangle">
              <a:avLst/>
            </a:prstGeom>
            <a:solidFill>
              <a:srgbClr val="BDB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BDA53A39-9A81-4367-BAE6-96AE05E2555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79058" y="1327055"/>
            <a:ext cx="11415152" cy="405468"/>
          </a:xfrm>
          <a:prstGeom prst="rect">
            <a:avLst/>
          </a:prstGeom>
          <a:solidFill>
            <a:srgbClr val="BDB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B746EF9-1255-4C7A-8A58-B93E96A6CF17}"/>
              </a:ext>
            </a:extLst>
          </p:cNvPr>
          <p:cNvSpPr txBox="1"/>
          <p:nvPr/>
        </p:nvSpPr>
        <p:spPr>
          <a:xfrm>
            <a:off x="-691896" y="1254932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cs typeface="+mn-ea"/>
              </a:rPr>
              <a:t>MQ-135</a:t>
            </a:r>
            <a:endParaRPr lang="zh-TW" altLang="en-US" sz="2800" b="1" dirty="0">
              <a:cs typeface="+mn-ea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515462" y="2840969"/>
            <a:ext cx="5652496" cy="2197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對</a:t>
            </a:r>
            <a:r>
              <a:rPr lang="zh-TW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氨、苯、酒精檢測有較好的靈敏度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壽命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長</a:t>
            </a:r>
            <a:r>
              <a:rPr lang="zh-TW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和穩定性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高</a:t>
            </a:r>
            <a:endParaRPr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響應恢復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快</a:t>
            </a:r>
            <a:endParaRPr lang="zh-TW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EED8C0C-0BE2-4623-8AB0-2D295AF8FD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83" y="765523"/>
            <a:ext cx="1123063" cy="112306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BA0EEF41-F49E-4D6C-B695-5BBD955116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024" y="765523"/>
            <a:ext cx="988352" cy="988352"/>
          </a:xfrm>
          <a:prstGeom prst="rect">
            <a:avLst/>
          </a:prstGeom>
        </p:spPr>
      </p:pic>
      <p:pic>
        <p:nvPicPr>
          <p:cNvPr id="2" name="Picture 2" descr="MQ-135 Gas sensor air quality module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786" y="2741563"/>
            <a:ext cx="2759501" cy="275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群組 11"/>
          <p:cNvGrpSpPr/>
          <p:nvPr/>
        </p:nvGrpSpPr>
        <p:grpSpPr>
          <a:xfrm>
            <a:off x="161297" y="5836663"/>
            <a:ext cx="977462" cy="857504"/>
            <a:chOff x="161297" y="5836663"/>
            <a:chExt cx="977462" cy="857504"/>
          </a:xfrm>
        </p:grpSpPr>
        <p:sp>
          <p:nvSpPr>
            <p:cNvPr id="13" name="橢圓 12"/>
            <p:cNvSpPr/>
            <p:nvPr/>
          </p:nvSpPr>
          <p:spPr>
            <a:xfrm>
              <a:off x="161297" y="5836663"/>
              <a:ext cx="977462" cy="857504"/>
            </a:xfrm>
            <a:prstGeom prst="ellipse">
              <a:avLst/>
            </a:prstGeom>
            <a:noFill/>
            <a:ln w="76200">
              <a:gradFill>
                <a:gsLst>
                  <a:gs pos="0">
                    <a:srgbClr val="BDB093"/>
                  </a:gs>
                  <a:gs pos="40000">
                    <a:schemeClr val="bg1"/>
                  </a:gs>
                  <a:gs pos="74000">
                    <a:srgbClr val="CEC7B7"/>
                  </a:gs>
                  <a:gs pos="100000">
                    <a:srgbClr val="9F8C6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357335" y="5973027"/>
              <a:ext cx="781424" cy="584775"/>
            </a:xfrm>
            <a:prstGeom prst="rect">
              <a:avLst/>
            </a:prstGeom>
            <a:noFill/>
            <a:ln>
              <a:noFill/>
            </a:ln>
            <a:effectLst>
              <a:outerShdw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 smtClean="0">
                  <a:ln>
                    <a:gradFill>
                      <a:gsLst>
                        <a:gs pos="0">
                          <a:srgbClr val="9F8C61"/>
                        </a:gs>
                        <a:gs pos="59000">
                          <a:schemeClr val="bg1"/>
                        </a:gs>
                        <a:gs pos="83000">
                          <a:srgbClr val="BDB093"/>
                        </a:gs>
                        <a:gs pos="100000">
                          <a:srgbClr val="CEC7B7"/>
                        </a:gs>
                      </a:gsLst>
                      <a:lin ang="5400000" scaled="1"/>
                    </a:gradFill>
                  </a:ln>
                  <a:solidFill>
                    <a:srgbClr val="9F8C61"/>
                  </a:solidFill>
                  <a:effectLst>
                    <a:glow rad="101600">
                      <a:srgbClr val="BDB093">
                        <a:alpha val="60000"/>
                      </a:srgbClr>
                    </a:glow>
                  </a:effectLst>
                </a:rPr>
                <a:t>12</a:t>
              </a:r>
              <a:endParaRPr lang="zh-TW" altLang="en-US" sz="3200" b="1" dirty="0">
                <a:ln>
                  <a:gradFill>
                    <a:gsLst>
                      <a:gs pos="0">
                        <a:srgbClr val="9F8C61"/>
                      </a:gs>
                      <a:gs pos="59000">
                        <a:schemeClr val="bg1"/>
                      </a:gs>
                      <a:gs pos="83000">
                        <a:srgbClr val="BDB093"/>
                      </a:gs>
                      <a:gs pos="100000">
                        <a:srgbClr val="CEC7B7"/>
                      </a:gs>
                    </a:gsLst>
                    <a:lin ang="5400000" scaled="1"/>
                  </a:gradFill>
                </a:ln>
                <a:solidFill>
                  <a:srgbClr val="9F8C61"/>
                </a:solidFill>
                <a:effectLst>
                  <a:glow rad="101600">
                    <a:srgbClr val="BDB093">
                      <a:alpha val="60000"/>
                    </a:srgb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754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3" grpId="0"/>
      <p:bldP spid="3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28F4919F-00D8-4D53-8C00-068352F9A506}"/>
              </a:ext>
            </a:extLst>
          </p:cNvPr>
          <p:cNvSpPr/>
          <p:nvPr/>
        </p:nvSpPr>
        <p:spPr>
          <a:xfrm>
            <a:off x="1270" y="-1460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A215D902-3B47-44AD-81B3-D0057C37911B}"/>
              </a:ext>
            </a:extLst>
          </p:cNvPr>
          <p:cNvGrpSpPr/>
          <p:nvPr/>
        </p:nvGrpSpPr>
        <p:grpSpPr>
          <a:xfrm>
            <a:off x="6007838" y="614287"/>
            <a:ext cx="1643605" cy="1005069"/>
            <a:chOff x="379058" y="626962"/>
            <a:chExt cx="1643605" cy="1005069"/>
          </a:xfrm>
        </p:grpSpPr>
        <p:sp>
          <p:nvSpPr>
            <p:cNvPr id="23" name="直角三角形 22">
              <a:extLst>
                <a:ext uri="{FF2B5EF4-FFF2-40B4-BE49-F238E27FC236}">
                  <a16:creationId xmlns:a16="http://schemas.microsoft.com/office/drawing/2014/main" id="{12592B15-3608-4AE1-834E-CA710033D2F2}"/>
                </a:ext>
              </a:extLst>
            </p:cNvPr>
            <p:cNvSpPr/>
            <p:nvPr/>
          </p:nvSpPr>
          <p:spPr>
            <a:xfrm rot="10800000">
              <a:off x="379058" y="626962"/>
              <a:ext cx="1643605" cy="902826"/>
            </a:xfrm>
            <a:prstGeom prst="rtTriangle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直角三角形 23">
              <a:extLst>
                <a:ext uri="{FF2B5EF4-FFF2-40B4-BE49-F238E27FC236}">
                  <a16:creationId xmlns:a16="http://schemas.microsoft.com/office/drawing/2014/main" id="{2CD09790-52E7-49A4-BD53-D1390F8D5B23}"/>
                </a:ext>
              </a:extLst>
            </p:cNvPr>
            <p:cNvSpPr/>
            <p:nvPr/>
          </p:nvSpPr>
          <p:spPr>
            <a:xfrm>
              <a:off x="379058" y="729205"/>
              <a:ext cx="1643605" cy="902826"/>
            </a:xfrm>
            <a:prstGeom prst="rtTriangle">
              <a:avLst/>
            </a:prstGeom>
            <a:solidFill>
              <a:srgbClr val="BDB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BDA53A39-9A81-4367-BAE6-96AE05E2555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79058" y="1327055"/>
            <a:ext cx="11415152" cy="405468"/>
          </a:xfrm>
          <a:prstGeom prst="rect">
            <a:avLst/>
          </a:prstGeom>
          <a:solidFill>
            <a:srgbClr val="BDB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B746EF9-1255-4C7A-8A58-B93E96A6CF17}"/>
              </a:ext>
            </a:extLst>
          </p:cNvPr>
          <p:cNvSpPr txBox="1"/>
          <p:nvPr/>
        </p:nvSpPr>
        <p:spPr>
          <a:xfrm>
            <a:off x="4477153" y="1238715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cs typeface="+mn-ea"/>
              </a:rPr>
              <a:t>MQ-7</a:t>
            </a:r>
            <a:endParaRPr lang="zh-TW" altLang="en-US" sz="2800" b="1" dirty="0">
              <a:cs typeface="+mn-ea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CCB58929-5A4E-47C7-959A-EBEC598069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83" y="765523"/>
            <a:ext cx="1123063" cy="1123063"/>
          </a:xfrm>
          <a:prstGeom prst="rect">
            <a:avLst/>
          </a:prstGeom>
        </p:spPr>
      </p:pic>
      <p:pic>
        <p:nvPicPr>
          <p:cNvPr id="1026" name="Picture 2" descr="▻664◅MQ-7一氧化碳感測器模組MQ7氣體模組MQ7感測器| 露天市集| 全台最大的網路購物市集">
            <a:extLst>
              <a:ext uri="{FF2B5EF4-FFF2-40B4-BE49-F238E27FC236}">
                <a16:creationId xmlns:a16="http://schemas.microsoft.com/office/drawing/2014/main" id="{DB46C0D1-1D08-464D-A68F-AD7D3F086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848" y="2893066"/>
            <a:ext cx="3448050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9C8E1846-155E-424D-90A6-0EB04DF084DE}"/>
              </a:ext>
            </a:extLst>
          </p:cNvPr>
          <p:cNvSpPr txBox="1"/>
          <p:nvPr/>
        </p:nvSpPr>
        <p:spPr>
          <a:xfrm>
            <a:off x="1515462" y="2203617"/>
            <a:ext cx="680186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具有信號輸出</a:t>
            </a:r>
            <a:r>
              <a:rPr lang="zh-TW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指示</a:t>
            </a:r>
            <a:endParaRPr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TTL</a:t>
            </a:r>
            <a:r>
              <a:rPr lang="zh-TW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輸出有效信號為低電</a:t>
            </a:r>
            <a:r>
              <a:rPr lang="zh-TW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頻</a:t>
            </a:r>
            <a:endParaRPr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模擬</a:t>
            </a:r>
            <a:r>
              <a:rPr lang="zh-TW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量輸出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0~5V</a:t>
            </a:r>
            <a:r>
              <a:rPr lang="zh-TW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電壓，濃度越高電壓越</a:t>
            </a:r>
            <a:r>
              <a:rPr lang="zh-TW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高</a:t>
            </a:r>
            <a:endParaRPr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對</a:t>
            </a:r>
            <a:r>
              <a:rPr lang="zh-TW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一氧化碳具有很高的靈敏度和良好的</a:t>
            </a:r>
            <a:r>
              <a:rPr lang="zh-TW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選擇性</a:t>
            </a:r>
            <a:endParaRPr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壽命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長</a:t>
            </a:r>
            <a:r>
              <a:rPr lang="zh-TW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和穩定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性高</a:t>
            </a:r>
            <a:endParaRPr lang="zh-TW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BA0EEF41-F49E-4D6C-B695-5BBD955116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024" y="765523"/>
            <a:ext cx="988352" cy="988352"/>
          </a:xfrm>
          <a:prstGeom prst="rect">
            <a:avLst/>
          </a:prstGeom>
        </p:spPr>
      </p:pic>
      <p:grpSp>
        <p:nvGrpSpPr>
          <p:cNvPr id="13" name="群組 12"/>
          <p:cNvGrpSpPr/>
          <p:nvPr/>
        </p:nvGrpSpPr>
        <p:grpSpPr>
          <a:xfrm>
            <a:off x="161297" y="5836663"/>
            <a:ext cx="977462" cy="857504"/>
            <a:chOff x="161297" y="5836663"/>
            <a:chExt cx="977462" cy="857504"/>
          </a:xfrm>
        </p:grpSpPr>
        <p:sp>
          <p:nvSpPr>
            <p:cNvPr id="15" name="橢圓 14"/>
            <p:cNvSpPr/>
            <p:nvPr/>
          </p:nvSpPr>
          <p:spPr>
            <a:xfrm>
              <a:off x="161297" y="5836663"/>
              <a:ext cx="977462" cy="857504"/>
            </a:xfrm>
            <a:prstGeom prst="ellipse">
              <a:avLst/>
            </a:prstGeom>
            <a:noFill/>
            <a:ln w="76200">
              <a:gradFill>
                <a:gsLst>
                  <a:gs pos="0">
                    <a:srgbClr val="BDB093"/>
                  </a:gs>
                  <a:gs pos="40000">
                    <a:schemeClr val="bg1"/>
                  </a:gs>
                  <a:gs pos="74000">
                    <a:srgbClr val="CEC7B7"/>
                  </a:gs>
                  <a:gs pos="100000">
                    <a:srgbClr val="9F8C6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357335" y="5973027"/>
              <a:ext cx="781424" cy="584775"/>
            </a:xfrm>
            <a:prstGeom prst="rect">
              <a:avLst/>
            </a:prstGeom>
            <a:noFill/>
            <a:ln>
              <a:noFill/>
            </a:ln>
            <a:effectLst>
              <a:outerShdw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 smtClean="0">
                  <a:ln>
                    <a:gradFill>
                      <a:gsLst>
                        <a:gs pos="0">
                          <a:srgbClr val="9F8C61"/>
                        </a:gs>
                        <a:gs pos="59000">
                          <a:schemeClr val="bg1"/>
                        </a:gs>
                        <a:gs pos="83000">
                          <a:srgbClr val="BDB093"/>
                        </a:gs>
                        <a:gs pos="100000">
                          <a:srgbClr val="CEC7B7"/>
                        </a:gs>
                      </a:gsLst>
                      <a:lin ang="5400000" scaled="1"/>
                    </a:gradFill>
                  </a:ln>
                  <a:solidFill>
                    <a:srgbClr val="9F8C61"/>
                  </a:solidFill>
                  <a:effectLst>
                    <a:glow rad="101600">
                      <a:srgbClr val="BDB093">
                        <a:alpha val="60000"/>
                      </a:srgbClr>
                    </a:glow>
                  </a:effectLst>
                </a:rPr>
                <a:t>13</a:t>
              </a:r>
              <a:endParaRPr lang="zh-TW" altLang="en-US" sz="3200" b="1" dirty="0">
                <a:ln>
                  <a:gradFill>
                    <a:gsLst>
                      <a:gs pos="0">
                        <a:srgbClr val="9F8C61"/>
                      </a:gs>
                      <a:gs pos="59000">
                        <a:schemeClr val="bg1"/>
                      </a:gs>
                      <a:gs pos="83000">
                        <a:srgbClr val="BDB093"/>
                      </a:gs>
                      <a:gs pos="100000">
                        <a:srgbClr val="CEC7B7"/>
                      </a:gs>
                    </a:gsLst>
                    <a:lin ang="5400000" scaled="1"/>
                  </a:gradFill>
                </a:ln>
                <a:solidFill>
                  <a:srgbClr val="9F8C61"/>
                </a:solidFill>
                <a:effectLst>
                  <a:glow rad="101600">
                    <a:srgbClr val="BDB093">
                      <a:alpha val="60000"/>
                    </a:srgb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5091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6" grpId="0"/>
      <p:bldP spid="16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00D2A95-FB85-499C-81C8-AE2FA26547D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79058" y="1327055"/>
            <a:ext cx="11415152" cy="405468"/>
          </a:xfrm>
          <a:prstGeom prst="rect">
            <a:avLst/>
          </a:prstGeom>
          <a:solidFill>
            <a:srgbClr val="BDB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BA0EEF41-F49E-4D6C-B695-5BBD955116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024" y="765523"/>
            <a:ext cx="988352" cy="988352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50BB5971-6068-442C-A44B-C7B9479191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83" y="765523"/>
            <a:ext cx="1123063" cy="112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46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DA53A39-9A81-4367-BAE6-96AE05E2555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79058" y="1327055"/>
            <a:ext cx="11415152" cy="405468"/>
          </a:xfrm>
          <a:prstGeom prst="rect">
            <a:avLst/>
          </a:prstGeom>
          <a:solidFill>
            <a:srgbClr val="9F8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BA3877B-80B6-4006-9E07-1077D8700FF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4" y="687461"/>
            <a:ext cx="1103317" cy="110331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DEE498D-4450-42A7-8A34-3F7384555F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897" y="622027"/>
            <a:ext cx="1103317" cy="110331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DE60890-F796-43CD-94FD-B91A38024C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000" y="558116"/>
            <a:ext cx="1167228" cy="116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84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0724B8D5-1A00-4A30-A7C6-13E935053A86}"/>
              </a:ext>
            </a:extLst>
          </p:cNvPr>
          <p:cNvGrpSpPr/>
          <p:nvPr/>
        </p:nvGrpSpPr>
        <p:grpSpPr>
          <a:xfrm rot="10800000">
            <a:off x="377690" y="590397"/>
            <a:ext cx="1643605" cy="1005069"/>
            <a:chOff x="379058" y="626962"/>
            <a:chExt cx="1643605" cy="1005069"/>
          </a:xfrm>
        </p:grpSpPr>
        <p:sp>
          <p:nvSpPr>
            <p:cNvPr id="15" name="直角三角形 14">
              <a:extLst>
                <a:ext uri="{FF2B5EF4-FFF2-40B4-BE49-F238E27FC236}">
                  <a16:creationId xmlns:a16="http://schemas.microsoft.com/office/drawing/2014/main" id="{6B4D3263-55AC-4AC4-B08E-959970F678F9}"/>
                </a:ext>
              </a:extLst>
            </p:cNvPr>
            <p:cNvSpPr/>
            <p:nvPr/>
          </p:nvSpPr>
          <p:spPr>
            <a:xfrm rot="10800000">
              <a:off x="379058" y="626962"/>
              <a:ext cx="1643605" cy="902826"/>
            </a:xfrm>
            <a:prstGeom prst="rtTriangle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直角三角形 15">
              <a:extLst>
                <a:ext uri="{FF2B5EF4-FFF2-40B4-BE49-F238E27FC236}">
                  <a16:creationId xmlns:a16="http://schemas.microsoft.com/office/drawing/2014/main" id="{7E58EB5B-CE86-4598-A979-1FEC86CBB77B}"/>
                </a:ext>
              </a:extLst>
            </p:cNvPr>
            <p:cNvSpPr/>
            <p:nvPr/>
          </p:nvSpPr>
          <p:spPr>
            <a:xfrm>
              <a:off x="379058" y="729205"/>
              <a:ext cx="1643605" cy="902826"/>
            </a:xfrm>
            <a:prstGeom prst="rtTriangle">
              <a:avLst/>
            </a:prstGeom>
            <a:solidFill>
              <a:srgbClr val="BDB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BDA53A39-9A81-4367-BAE6-96AE05E2555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79058" y="1327055"/>
            <a:ext cx="11415152" cy="405468"/>
          </a:xfrm>
          <a:prstGeom prst="rect">
            <a:avLst/>
          </a:prstGeom>
          <a:solidFill>
            <a:srgbClr val="9F8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BA3877B-80B6-4006-9E07-1077D8700FF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4" y="687461"/>
            <a:ext cx="1103317" cy="110331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DEE498D-4450-42A7-8A34-3F7384555F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897" y="622027"/>
            <a:ext cx="1103317" cy="110331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DE60890-F796-43CD-94FD-B91A38024C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000" y="558116"/>
            <a:ext cx="1167228" cy="116722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A30C54A-65C8-4C10-BA7E-8BD0A652B5E0}"/>
              </a:ext>
            </a:extLst>
          </p:cNvPr>
          <p:cNvSpPr txBox="1"/>
          <p:nvPr/>
        </p:nvSpPr>
        <p:spPr>
          <a:xfrm>
            <a:off x="1515462" y="2417682"/>
            <a:ext cx="539132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體積小、扭力大、全金屬</a:t>
            </a:r>
            <a:r>
              <a:rPr lang="zh-TW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齒輪</a:t>
            </a:r>
            <a:endParaRPr lang="en-US" altLang="zh-TW" sz="24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耐用</a:t>
            </a:r>
            <a:r>
              <a:rPr lang="zh-TW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不易磨損</a:t>
            </a:r>
            <a:endParaRPr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可順逆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正反轉具有自鎖功能噪音小</a:t>
            </a:r>
            <a:endParaRPr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可</a:t>
            </a:r>
            <a:r>
              <a:rPr lang="zh-TW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用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PWM </a:t>
            </a:r>
            <a:r>
              <a:rPr lang="zh-TW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控速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需加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12V</a:t>
            </a:r>
            <a:r>
              <a:rPr lang="zh-TW" altLang="en-US" sz="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) </a:t>
            </a:r>
          </a:p>
        </p:txBody>
      </p:sp>
      <p:pic>
        <p:nvPicPr>
          <p:cNvPr id="11" name="Picture 2" descr="GA12-N20 全金屬減速馬達6V 30RPM 減速電機微型直流馬達3V 6V 12V - 台灣智能感測科技">
            <a:extLst>
              <a:ext uri="{FF2B5EF4-FFF2-40B4-BE49-F238E27FC236}">
                <a16:creationId xmlns:a16="http://schemas.microsoft.com/office/drawing/2014/main" id="{E2B35A3E-EB01-4742-A0DB-EF0587072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359" y="2825250"/>
            <a:ext cx="2922289" cy="228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EA306D85-5EB2-462E-A7C6-F5A15880025E}"/>
              </a:ext>
            </a:extLst>
          </p:cNvPr>
          <p:cNvSpPr txBox="1"/>
          <p:nvPr/>
        </p:nvSpPr>
        <p:spPr>
          <a:xfrm>
            <a:off x="-404727" y="1282735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bg1"/>
                </a:solidFill>
                <a:cs typeface="+mn-ea"/>
              </a:rPr>
              <a:t>GA12-N20</a:t>
            </a:r>
            <a:endParaRPr lang="zh-TW" altLang="en-US" sz="2800" b="1" dirty="0">
              <a:solidFill>
                <a:schemeClr val="bg1"/>
              </a:solidFill>
              <a:cs typeface="+mn-ea"/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161297" y="5836663"/>
            <a:ext cx="977462" cy="857504"/>
            <a:chOff x="161297" y="5836663"/>
            <a:chExt cx="977462" cy="857504"/>
          </a:xfrm>
        </p:grpSpPr>
        <p:sp>
          <p:nvSpPr>
            <p:cNvPr id="19" name="橢圓 18"/>
            <p:cNvSpPr/>
            <p:nvPr/>
          </p:nvSpPr>
          <p:spPr>
            <a:xfrm>
              <a:off x="161297" y="5836663"/>
              <a:ext cx="977462" cy="857504"/>
            </a:xfrm>
            <a:prstGeom prst="ellipse">
              <a:avLst/>
            </a:prstGeom>
            <a:noFill/>
            <a:ln w="76200">
              <a:gradFill>
                <a:gsLst>
                  <a:gs pos="0">
                    <a:srgbClr val="BDB093"/>
                  </a:gs>
                  <a:gs pos="40000">
                    <a:schemeClr val="bg1"/>
                  </a:gs>
                  <a:gs pos="74000">
                    <a:srgbClr val="CEC7B7"/>
                  </a:gs>
                  <a:gs pos="100000">
                    <a:srgbClr val="9F8C6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357335" y="5973027"/>
              <a:ext cx="781424" cy="584775"/>
            </a:xfrm>
            <a:prstGeom prst="rect">
              <a:avLst/>
            </a:prstGeom>
            <a:noFill/>
            <a:ln>
              <a:noFill/>
            </a:ln>
            <a:effectLst>
              <a:outerShdw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 smtClean="0">
                  <a:ln>
                    <a:gradFill>
                      <a:gsLst>
                        <a:gs pos="0">
                          <a:srgbClr val="9F8C61"/>
                        </a:gs>
                        <a:gs pos="59000">
                          <a:schemeClr val="bg1"/>
                        </a:gs>
                        <a:gs pos="83000">
                          <a:srgbClr val="BDB093"/>
                        </a:gs>
                        <a:gs pos="100000">
                          <a:srgbClr val="CEC7B7"/>
                        </a:gs>
                      </a:gsLst>
                      <a:lin ang="5400000" scaled="1"/>
                    </a:gradFill>
                  </a:ln>
                  <a:solidFill>
                    <a:srgbClr val="9F8C61"/>
                  </a:solidFill>
                  <a:effectLst>
                    <a:glow rad="101600">
                      <a:srgbClr val="BDB093">
                        <a:alpha val="60000"/>
                      </a:srgbClr>
                    </a:glow>
                  </a:effectLst>
                </a:rPr>
                <a:t>14</a:t>
              </a:r>
              <a:endParaRPr lang="zh-TW" altLang="en-US" sz="3200" b="1" dirty="0">
                <a:ln>
                  <a:gradFill>
                    <a:gsLst>
                      <a:gs pos="0">
                        <a:srgbClr val="9F8C61"/>
                      </a:gs>
                      <a:gs pos="59000">
                        <a:schemeClr val="bg1"/>
                      </a:gs>
                      <a:gs pos="83000">
                        <a:srgbClr val="BDB093"/>
                      </a:gs>
                      <a:gs pos="100000">
                        <a:srgbClr val="CEC7B7"/>
                      </a:gs>
                    </a:gsLst>
                    <a:lin ang="5400000" scaled="1"/>
                  </a:gradFill>
                </a:ln>
                <a:solidFill>
                  <a:srgbClr val="9F8C61"/>
                </a:solidFill>
                <a:effectLst>
                  <a:glow rad="101600">
                    <a:srgbClr val="BDB093">
                      <a:alpha val="60000"/>
                    </a:srgb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362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7" grpId="0"/>
      <p:bldP spid="17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0724B8D5-1A00-4A30-A7C6-13E935053A86}"/>
              </a:ext>
            </a:extLst>
          </p:cNvPr>
          <p:cNvGrpSpPr/>
          <p:nvPr/>
        </p:nvGrpSpPr>
        <p:grpSpPr>
          <a:xfrm rot="10800000">
            <a:off x="4237317" y="590397"/>
            <a:ext cx="1643605" cy="1005069"/>
            <a:chOff x="379058" y="626962"/>
            <a:chExt cx="1643605" cy="1005069"/>
          </a:xfrm>
        </p:grpSpPr>
        <p:sp>
          <p:nvSpPr>
            <p:cNvPr id="15" name="直角三角形 14">
              <a:extLst>
                <a:ext uri="{FF2B5EF4-FFF2-40B4-BE49-F238E27FC236}">
                  <a16:creationId xmlns:a16="http://schemas.microsoft.com/office/drawing/2014/main" id="{6B4D3263-55AC-4AC4-B08E-959970F678F9}"/>
                </a:ext>
              </a:extLst>
            </p:cNvPr>
            <p:cNvSpPr/>
            <p:nvPr/>
          </p:nvSpPr>
          <p:spPr>
            <a:xfrm rot="10800000">
              <a:off x="379058" y="626962"/>
              <a:ext cx="1643605" cy="902826"/>
            </a:xfrm>
            <a:prstGeom prst="rtTriangle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直角三角形 15">
              <a:extLst>
                <a:ext uri="{FF2B5EF4-FFF2-40B4-BE49-F238E27FC236}">
                  <a16:creationId xmlns:a16="http://schemas.microsoft.com/office/drawing/2014/main" id="{7E58EB5B-CE86-4598-A979-1FEC86CBB77B}"/>
                </a:ext>
              </a:extLst>
            </p:cNvPr>
            <p:cNvSpPr/>
            <p:nvPr/>
          </p:nvSpPr>
          <p:spPr>
            <a:xfrm>
              <a:off x="379058" y="729205"/>
              <a:ext cx="1643605" cy="902826"/>
            </a:xfrm>
            <a:prstGeom prst="rtTriangle">
              <a:avLst/>
            </a:prstGeom>
            <a:solidFill>
              <a:srgbClr val="BDB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BDA53A39-9A81-4367-BAE6-96AE05E2555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79058" y="1327055"/>
            <a:ext cx="11415152" cy="405468"/>
          </a:xfrm>
          <a:prstGeom prst="rect">
            <a:avLst/>
          </a:prstGeom>
          <a:solidFill>
            <a:srgbClr val="9F8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BA3877B-80B6-4006-9E07-1077D8700FF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4" y="687461"/>
            <a:ext cx="1103317" cy="110331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DEE498D-4450-42A7-8A34-3F7384555F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897" y="622027"/>
            <a:ext cx="1103317" cy="110331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DE60890-F796-43CD-94FD-B91A38024C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000" y="558116"/>
            <a:ext cx="1167228" cy="1167228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9685676A-0AB6-4CAF-BC20-F72C84034366}"/>
              </a:ext>
            </a:extLst>
          </p:cNvPr>
          <p:cNvSpPr txBox="1"/>
          <p:nvPr/>
        </p:nvSpPr>
        <p:spPr>
          <a:xfrm>
            <a:off x="1530465" y="2196951"/>
            <a:ext cx="55758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能夠</a:t>
            </a:r>
            <a:r>
              <a:rPr lang="zh-TW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直接</a:t>
            </a:r>
            <a:r>
              <a:rPr lang="zh-TW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驅動兩顆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30V</a:t>
            </a:r>
            <a:r>
              <a:rPr lang="zh-TW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直流馬達</a:t>
            </a:r>
            <a:endParaRPr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方便</a:t>
            </a:r>
            <a:r>
              <a:rPr lang="zh-TW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控制直流馬達速度和</a:t>
            </a:r>
            <a:r>
              <a:rPr lang="zh-TW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方向</a:t>
            </a:r>
            <a:endParaRPr lang="en-US" altLang="zh-TW" sz="24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提供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5V</a:t>
            </a:r>
            <a:r>
              <a:rPr lang="zh-TW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輸出介面，可以給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5V</a:t>
            </a:r>
            <a:r>
              <a:rPr lang="zh-TW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微控制器電路系統</a:t>
            </a:r>
            <a:r>
              <a:rPr lang="zh-TW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供電</a:t>
            </a:r>
            <a:endParaRPr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endParaRPr lang="zh-TW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FDDD697-0028-4BA9-A912-20CC5175B322}"/>
              </a:ext>
            </a:extLst>
          </p:cNvPr>
          <p:cNvSpPr txBox="1"/>
          <p:nvPr/>
        </p:nvSpPr>
        <p:spPr>
          <a:xfrm>
            <a:off x="1530465" y="5136667"/>
            <a:ext cx="5474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24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※</a:t>
            </a:r>
            <a:r>
              <a:rPr lang="zh-TW" altLang="en-US" sz="24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要</a:t>
            </a:r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加</a:t>
            </a:r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12V</a:t>
            </a:r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才能夠同時驅動兩顆馬達</a:t>
            </a:r>
            <a:endParaRPr lang="zh-TW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A306D85-5EB2-462E-A7C6-F5A15880025E}"/>
              </a:ext>
            </a:extLst>
          </p:cNvPr>
          <p:cNvSpPr txBox="1"/>
          <p:nvPr/>
        </p:nvSpPr>
        <p:spPr>
          <a:xfrm>
            <a:off x="3049505" y="1267558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bg1"/>
                </a:solidFill>
                <a:cs typeface="+mn-ea"/>
              </a:rPr>
              <a:t>L298N</a:t>
            </a:r>
            <a:endParaRPr lang="zh-TW" altLang="en-US" sz="2800" b="1" dirty="0">
              <a:solidFill>
                <a:schemeClr val="bg1"/>
              </a:solidFill>
              <a:cs typeface="+mn-ea"/>
            </a:endParaRPr>
          </a:p>
        </p:txBody>
      </p:sp>
      <p:pic>
        <p:nvPicPr>
          <p:cNvPr id="2050" name="Picture 2" descr="Probots L298N 2A Dual Motor Driver Module with PWM Control Buy Online India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678" y="2609100"/>
            <a:ext cx="3299710" cy="329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群組 16"/>
          <p:cNvGrpSpPr/>
          <p:nvPr/>
        </p:nvGrpSpPr>
        <p:grpSpPr>
          <a:xfrm>
            <a:off x="161297" y="5836663"/>
            <a:ext cx="977462" cy="857504"/>
            <a:chOff x="161297" y="5836663"/>
            <a:chExt cx="977462" cy="857504"/>
          </a:xfrm>
        </p:grpSpPr>
        <p:sp>
          <p:nvSpPr>
            <p:cNvPr id="20" name="橢圓 19"/>
            <p:cNvSpPr/>
            <p:nvPr/>
          </p:nvSpPr>
          <p:spPr>
            <a:xfrm>
              <a:off x="161297" y="5836663"/>
              <a:ext cx="977462" cy="857504"/>
            </a:xfrm>
            <a:prstGeom prst="ellipse">
              <a:avLst/>
            </a:prstGeom>
            <a:noFill/>
            <a:ln w="76200">
              <a:gradFill>
                <a:gsLst>
                  <a:gs pos="0">
                    <a:srgbClr val="BDB093"/>
                  </a:gs>
                  <a:gs pos="40000">
                    <a:schemeClr val="bg1"/>
                  </a:gs>
                  <a:gs pos="74000">
                    <a:srgbClr val="CEC7B7"/>
                  </a:gs>
                  <a:gs pos="100000">
                    <a:srgbClr val="9F8C6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357335" y="5973027"/>
              <a:ext cx="781424" cy="584775"/>
            </a:xfrm>
            <a:prstGeom prst="rect">
              <a:avLst/>
            </a:prstGeom>
            <a:noFill/>
            <a:ln>
              <a:noFill/>
            </a:ln>
            <a:effectLst>
              <a:outerShdw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 smtClean="0">
                  <a:ln>
                    <a:gradFill>
                      <a:gsLst>
                        <a:gs pos="0">
                          <a:srgbClr val="9F8C61"/>
                        </a:gs>
                        <a:gs pos="59000">
                          <a:schemeClr val="bg1"/>
                        </a:gs>
                        <a:gs pos="83000">
                          <a:srgbClr val="BDB093"/>
                        </a:gs>
                        <a:gs pos="100000">
                          <a:srgbClr val="CEC7B7"/>
                        </a:gs>
                      </a:gsLst>
                      <a:lin ang="5400000" scaled="1"/>
                    </a:gradFill>
                  </a:ln>
                  <a:solidFill>
                    <a:srgbClr val="9F8C61"/>
                  </a:solidFill>
                  <a:effectLst>
                    <a:glow rad="101600">
                      <a:srgbClr val="BDB093">
                        <a:alpha val="60000"/>
                      </a:srgbClr>
                    </a:glow>
                  </a:effectLst>
                </a:rPr>
                <a:t>15</a:t>
              </a:r>
              <a:endParaRPr lang="zh-TW" altLang="en-US" sz="3200" b="1" dirty="0">
                <a:ln>
                  <a:gradFill>
                    <a:gsLst>
                      <a:gs pos="0">
                        <a:srgbClr val="9F8C61"/>
                      </a:gs>
                      <a:gs pos="59000">
                        <a:schemeClr val="bg1"/>
                      </a:gs>
                      <a:gs pos="83000">
                        <a:srgbClr val="BDB093"/>
                      </a:gs>
                      <a:gs pos="100000">
                        <a:srgbClr val="CEC7B7"/>
                      </a:gs>
                    </a:gsLst>
                    <a:lin ang="5400000" scaled="1"/>
                  </a:gradFill>
                </a:ln>
                <a:solidFill>
                  <a:srgbClr val="9F8C61"/>
                </a:solidFill>
                <a:effectLst>
                  <a:glow rad="101600">
                    <a:srgbClr val="BDB093">
                      <a:alpha val="60000"/>
                    </a:srgb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902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9" grpId="0"/>
      <p:bldP spid="19" grpId="1"/>
      <p:bldP spid="21" grpId="0"/>
      <p:bldP spid="21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0724B8D5-1A00-4A30-A7C6-13E935053A86}"/>
              </a:ext>
            </a:extLst>
          </p:cNvPr>
          <p:cNvGrpSpPr/>
          <p:nvPr/>
        </p:nvGrpSpPr>
        <p:grpSpPr>
          <a:xfrm rot="10800000">
            <a:off x="7979990" y="590397"/>
            <a:ext cx="1643605" cy="1005069"/>
            <a:chOff x="379058" y="626962"/>
            <a:chExt cx="1643605" cy="1005069"/>
          </a:xfrm>
        </p:grpSpPr>
        <p:sp>
          <p:nvSpPr>
            <p:cNvPr id="15" name="直角三角形 14">
              <a:extLst>
                <a:ext uri="{FF2B5EF4-FFF2-40B4-BE49-F238E27FC236}">
                  <a16:creationId xmlns:a16="http://schemas.microsoft.com/office/drawing/2014/main" id="{6B4D3263-55AC-4AC4-B08E-959970F678F9}"/>
                </a:ext>
              </a:extLst>
            </p:cNvPr>
            <p:cNvSpPr/>
            <p:nvPr/>
          </p:nvSpPr>
          <p:spPr>
            <a:xfrm rot="10800000">
              <a:off x="379058" y="626962"/>
              <a:ext cx="1643605" cy="902826"/>
            </a:xfrm>
            <a:prstGeom prst="rtTriangle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直角三角形 15">
              <a:extLst>
                <a:ext uri="{FF2B5EF4-FFF2-40B4-BE49-F238E27FC236}">
                  <a16:creationId xmlns:a16="http://schemas.microsoft.com/office/drawing/2014/main" id="{7E58EB5B-CE86-4598-A979-1FEC86CBB77B}"/>
                </a:ext>
              </a:extLst>
            </p:cNvPr>
            <p:cNvSpPr/>
            <p:nvPr/>
          </p:nvSpPr>
          <p:spPr>
            <a:xfrm>
              <a:off x="379058" y="729205"/>
              <a:ext cx="1643605" cy="902826"/>
            </a:xfrm>
            <a:prstGeom prst="rtTriangle">
              <a:avLst/>
            </a:prstGeom>
            <a:solidFill>
              <a:srgbClr val="BDB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BDA53A39-9A81-4367-BAE6-96AE05E2555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79058" y="1327055"/>
            <a:ext cx="11415152" cy="405468"/>
          </a:xfrm>
          <a:prstGeom prst="rect">
            <a:avLst/>
          </a:prstGeom>
          <a:solidFill>
            <a:srgbClr val="9F8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BA3877B-80B6-4006-9E07-1077D8700FF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4" y="687461"/>
            <a:ext cx="1103317" cy="110331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DEE498D-4450-42A7-8A34-3F7384555F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897" y="622027"/>
            <a:ext cx="1103317" cy="110331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DE60890-F796-43CD-94FD-B91A38024C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000" y="558116"/>
            <a:ext cx="1167228" cy="1167228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4B0F9CBE-5368-45A5-9CA7-231B67AE3725}"/>
              </a:ext>
            </a:extLst>
          </p:cNvPr>
          <p:cNvSpPr txBox="1"/>
          <p:nvPr/>
        </p:nvSpPr>
        <p:spPr>
          <a:xfrm>
            <a:off x="1515462" y="2500883"/>
            <a:ext cx="49552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輸出</a:t>
            </a:r>
            <a:r>
              <a:rPr lang="zh-TW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形式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zh-TW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數位輸出和類比輸出</a:t>
            </a:r>
            <a:endParaRPr lang="en-US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採用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FR-04 </a:t>
            </a:r>
            <a:r>
              <a:rPr lang="zh-TW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雙面材料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超大面積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5.0</a:t>
            </a:r>
            <a:r>
              <a:rPr lang="en-US" altLang="zh-TW" sz="8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*</a:t>
            </a:r>
            <a:r>
              <a:rPr lang="en-US" altLang="zh-TW" sz="8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4.0 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cm)</a:t>
            </a:r>
            <a:endParaRPr lang="zh-TW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具有</a:t>
            </a:r>
            <a:r>
              <a:rPr lang="zh-TW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抗氧化及導電性</a:t>
            </a:r>
            <a:r>
              <a:rPr lang="zh-TW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佳</a:t>
            </a:r>
            <a:endParaRPr lang="zh-TW" altLang="zh-TW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B746EF9-1255-4C7A-8A58-B93E96A6CF17}"/>
              </a:ext>
            </a:extLst>
          </p:cNvPr>
          <p:cNvSpPr txBox="1"/>
          <p:nvPr/>
        </p:nvSpPr>
        <p:spPr>
          <a:xfrm>
            <a:off x="6712595" y="1281448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bg1"/>
                </a:solidFill>
                <a:cs typeface="+mn-ea"/>
              </a:rPr>
              <a:t>FC-37</a:t>
            </a:r>
            <a:endParaRPr lang="zh-TW" altLang="en-US" sz="2800" b="1" dirty="0">
              <a:solidFill>
                <a:schemeClr val="bg1"/>
              </a:solidFill>
              <a:cs typeface="+mn-ea"/>
            </a:endParaRPr>
          </a:p>
        </p:txBody>
      </p:sp>
      <p:pic>
        <p:nvPicPr>
          <p:cNvPr id="3074" name="Picture 2" descr="Reading a FC-37 water sensor (2 pin black) | B4X Programming Forum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792" y="2268512"/>
            <a:ext cx="4125644" cy="4125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群組 16"/>
          <p:cNvGrpSpPr/>
          <p:nvPr/>
        </p:nvGrpSpPr>
        <p:grpSpPr>
          <a:xfrm>
            <a:off x="161297" y="5836663"/>
            <a:ext cx="977462" cy="857504"/>
            <a:chOff x="161297" y="5836663"/>
            <a:chExt cx="977462" cy="857504"/>
          </a:xfrm>
        </p:grpSpPr>
        <p:sp>
          <p:nvSpPr>
            <p:cNvPr id="18" name="橢圓 17"/>
            <p:cNvSpPr/>
            <p:nvPr/>
          </p:nvSpPr>
          <p:spPr>
            <a:xfrm>
              <a:off x="161297" y="5836663"/>
              <a:ext cx="977462" cy="857504"/>
            </a:xfrm>
            <a:prstGeom prst="ellipse">
              <a:avLst/>
            </a:prstGeom>
            <a:noFill/>
            <a:ln w="76200">
              <a:gradFill>
                <a:gsLst>
                  <a:gs pos="0">
                    <a:srgbClr val="BDB093"/>
                  </a:gs>
                  <a:gs pos="40000">
                    <a:schemeClr val="bg1"/>
                  </a:gs>
                  <a:gs pos="74000">
                    <a:srgbClr val="CEC7B7"/>
                  </a:gs>
                  <a:gs pos="100000">
                    <a:srgbClr val="9F8C6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357335" y="5973027"/>
              <a:ext cx="781424" cy="584775"/>
            </a:xfrm>
            <a:prstGeom prst="rect">
              <a:avLst/>
            </a:prstGeom>
            <a:noFill/>
            <a:ln>
              <a:noFill/>
            </a:ln>
            <a:effectLst>
              <a:outerShdw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 smtClean="0">
                  <a:ln>
                    <a:gradFill>
                      <a:gsLst>
                        <a:gs pos="0">
                          <a:srgbClr val="9F8C61"/>
                        </a:gs>
                        <a:gs pos="59000">
                          <a:schemeClr val="bg1"/>
                        </a:gs>
                        <a:gs pos="83000">
                          <a:srgbClr val="BDB093"/>
                        </a:gs>
                        <a:gs pos="100000">
                          <a:srgbClr val="CEC7B7"/>
                        </a:gs>
                      </a:gsLst>
                      <a:lin ang="5400000" scaled="1"/>
                    </a:gradFill>
                  </a:ln>
                  <a:solidFill>
                    <a:srgbClr val="9F8C61"/>
                  </a:solidFill>
                  <a:effectLst>
                    <a:glow rad="101600">
                      <a:srgbClr val="BDB093">
                        <a:alpha val="60000"/>
                      </a:srgbClr>
                    </a:glow>
                  </a:effectLst>
                </a:rPr>
                <a:t>16</a:t>
              </a:r>
              <a:endParaRPr lang="zh-TW" altLang="en-US" sz="3200" b="1" dirty="0">
                <a:ln>
                  <a:gradFill>
                    <a:gsLst>
                      <a:gs pos="0">
                        <a:srgbClr val="9F8C61"/>
                      </a:gs>
                      <a:gs pos="59000">
                        <a:schemeClr val="bg1"/>
                      </a:gs>
                      <a:gs pos="83000">
                        <a:srgbClr val="BDB093"/>
                      </a:gs>
                      <a:gs pos="100000">
                        <a:srgbClr val="CEC7B7"/>
                      </a:gs>
                    </a:gsLst>
                    <a:lin ang="5400000" scaled="1"/>
                  </a:gradFill>
                </a:ln>
                <a:solidFill>
                  <a:srgbClr val="9F8C61"/>
                </a:solidFill>
                <a:effectLst>
                  <a:glow rad="101600">
                    <a:srgbClr val="BDB093">
                      <a:alpha val="60000"/>
                    </a:srgb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740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3" grpId="0"/>
      <p:bldP spid="23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DA53A39-9A81-4367-BAE6-96AE05E2555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79058" y="1327055"/>
            <a:ext cx="11415152" cy="405468"/>
          </a:xfrm>
          <a:prstGeom prst="rect">
            <a:avLst/>
          </a:prstGeom>
          <a:solidFill>
            <a:srgbClr val="9F8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BA3877B-80B6-4006-9E07-1077D8700FF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4" y="687461"/>
            <a:ext cx="1103317" cy="110331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DEE498D-4450-42A7-8A34-3F7384555F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897" y="622027"/>
            <a:ext cx="1103317" cy="110331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DE60890-F796-43CD-94FD-B91A38024C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000" y="558116"/>
            <a:ext cx="1167228" cy="116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2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54924" y="2417379"/>
            <a:ext cx="2837793" cy="37837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图片 3" descr="C:\Users\Administrator\Desktop\79BCD52.jpg79BCD52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-4762" y="-3492"/>
            <a:ext cx="12196445" cy="6859905"/>
          </a:xfrm>
          <a:prstGeom prst="rect">
            <a:avLst/>
          </a:prstGeom>
        </p:spPr>
      </p:pic>
      <p:sp>
        <p:nvSpPr>
          <p:cNvPr id="34" name="副标题 33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-1587" y="717550"/>
            <a:ext cx="12192000" cy="99885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5000" b="1" spc="0" smtClean="0">
                <a:solidFill>
                  <a:srgbClr val="9F8C61"/>
                </a:solidFill>
                <a:uFillTx/>
                <a:latin typeface="+mn-lt"/>
                <a:ea typeface="+mn-ea"/>
                <a:cs typeface="+mn-ea"/>
                <a:sym typeface="+mn-lt"/>
              </a:rPr>
              <a:t>CONTANTS</a:t>
            </a:r>
            <a:endParaRPr lang="zh-CN" altLang="en-US" sz="5000" b="1" spc="0" dirty="0">
              <a:solidFill>
                <a:srgbClr val="9F8C61"/>
              </a:solidFill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>
            <p:custDataLst>
              <p:tags r:id="rId3"/>
            </p:custDataLst>
          </p:nvPr>
        </p:nvSpPr>
        <p:spPr>
          <a:xfrm>
            <a:off x="5507990" y="1561465"/>
            <a:ext cx="1326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spc="1500" dirty="0">
                <a:solidFill>
                  <a:schemeClr val="tx1">
                    <a:lumMod val="50000"/>
                    <a:lumOff val="50000"/>
                  </a:schemeClr>
                </a:solidFill>
                <a:uFillTx/>
                <a:cs typeface="+mn-ea"/>
                <a:sym typeface="+mn-lt"/>
              </a:rPr>
              <a:t>目錄</a:t>
            </a:r>
            <a:endParaRPr lang="zh-CN" altLang="en-US" sz="2400" spc="1500" dirty="0">
              <a:solidFill>
                <a:schemeClr val="tx1">
                  <a:lumMod val="50000"/>
                  <a:lumOff val="50000"/>
                </a:schemeClr>
              </a:solidFill>
              <a:uFillTx/>
              <a:cs typeface="+mn-ea"/>
              <a:sym typeface="+mn-lt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085022" y="2560320"/>
            <a:ext cx="2527935" cy="3355975"/>
          </a:xfrm>
          <a:prstGeom prst="roundRect">
            <a:avLst>
              <a:gd name="adj" fmla="val 4954"/>
            </a:avLst>
          </a:prstGeom>
          <a:solidFill>
            <a:srgbClr val="A3B6BA">
              <a:alpha val="20000"/>
            </a:srgbClr>
          </a:solidFill>
          <a:ln w="57150">
            <a:solidFill>
              <a:srgbClr val="BDB093"/>
            </a:solidFill>
          </a:ln>
          <a:effectLst>
            <a:outerShdw blurRad="3048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3083877" y="3480435"/>
            <a:ext cx="488315" cy="488315"/>
          </a:xfrm>
          <a:prstGeom prst="ellipse">
            <a:avLst/>
          </a:prstGeom>
          <a:solidFill>
            <a:srgbClr val="9F8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副标题 33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2810827" y="3464560"/>
            <a:ext cx="1054100" cy="449580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zh-CN" sz="2600" spc="0" dirty="0">
                <a:solidFill>
                  <a:schemeClr val="bg1"/>
                </a:solidFill>
                <a:uFillTx/>
                <a:cs typeface="+mn-ea"/>
                <a:sym typeface="+mn-lt"/>
              </a:rPr>
              <a:t>01</a:t>
            </a:r>
          </a:p>
        </p:txBody>
      </p:sp>
      <p:sp>
        <p:nvSpPr>
          <p:cNvPr id="44" name="文本框 43"/>
          <p:cNvSpPr txBox="1"/>
          <p:nvPr>
            <p:custDataLst>
              <p:tags r:id="rId5"/>
            </p:custDataLst>
          </p:nvPr>
        </p:nvSpPr>
        <p:spPr>
          <a:xfrm>
            <a:off x="2237422" y="4179570"/>
            <a:ext cx="22282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9F8C61"/>
                </a:solidFill>
                <a:effectLst/>
                <a:cs typeface="+mn-ea"/>
                <a:sym typeface="+mn-lt"/>
              </a:rPr>
              <a:t>研究動機</a:t>
            </a:r>
            <a:endParaRPr lang="zh-CN" altLang="en-US" sz="2800" b="1" dirty="0">
              <a:solidFill>
                <a:srgbClr val="9F8C61"/>
              </a:solidFill>
              <a:effectLst/>
              <a:cs typeface="+mn-ea"/>
              <a:sym typeface="+mn-lt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3229292" y="4808220"/>
            <a:ext cx="197485" cy="7620"/>
          </a:xfrm>
          <a:prstGeom prst="line">
            <a:avLst/>
          </a:prstGeom>
          <a:ln>
            <a:solidFill>
              <a:srgbClr val="9F8C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/>
          <p:cNvGrpSpPr/>
          <p:nvPr/>
        </p:nvGrpSpPr>
        <p:grpSpPr>
          <a:xfrm>
            <a:off x="4907597" y="2560320"/>
            <a:ext cx="2527935" cy="3355975"/>
            <a:chOff x="1019" y="3780"/>
            <a:chExt cx="3981" cy="5285"/>
          </a:xfrm>
        </p:grpSpPr>
        <p:sp>
          <p:nvSpPr>
            <p:cNvPr id="47" name="圆角矩形 46"/>
            <p:cNvSpPr/>
            <p:nvPr>
              <p:custDataLst>
                <p:tags r:id="rId11"/>
              </p:custDataLst>
            </p:nvPr>
          </p:nvSpPr>
          <p:spPr>
            <a:xfrm>
              <a:off x="1019" y="3780"/>
              <a:ext cx="3981" cy="5285"/>
            </a:xfrm>
            <a:prstGeom prst="roundRect">
              <a:avLst>
                <a:gd name="adj" fmla="val 4954"/>
              </a:avLst>
            </a:prstGeom>
            <a:solidFill>
              <a:srgbClr val="A3B6BA">
                <a:alpha val="20000"/>
              </a:srgbClr>
            </a:solidFill>
            <a:ln>
              <a:solidFill>
                <a:schemeClr val="bg1">
                  <a:alpha val="75000"/>
                </a:schemeClr>
              </a:solidFill>
            </a:ln>
            <a:effectLst>
              <a:outerShdw blurRad="304800" sx="102000" sy="102000" algn="ctr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椭圆 47"/>
            <p:cNvSpPr/>
            <p:nvPr>
              <p:custDataLst>
                <p:tags r:id="rId12"/>
              </p:custDataLst>
            </p:nvPr>
          </p:nvSpPr>
          <p:spPr>
            <a:xfrm>
              <a:off x="2643" y="5207"/>
              <a:ext cx="769" cy="769"/>
            </a:xfrm>
            <a:prstGeom prst="ellipse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副标题 33"/>
            <p:cNvSpPr>
              <a:spLocks noGrp="1"/>
            </p:cNvSpPr>
            <p:nvPr>
              <p:custDataLst>
                <p:tags r:id="rId13"/>
              </p:custDataLst>
            </p:nvPr>
          </p:nvSpPr>
          <p:spPr>
            <a:xfrm>
              <a:off x="2201" y="5182"/>
              <a:ext cx="1660" cy="708"/>
            </a:xfrm>
            <a:prstGeom prst="rect">
              <a:avLst/>
            </a:prstGeom>
          </p:spPr>
          <p:txBody>
            <a:bodyPr vert="horz" lIns="90000" tIns="46800" rIns="90000" bIns="46800" rtlCol="0">
              <a:noAutofit/>
            </a:bodyPr>
            <a:lstStyle>
              <a:lvl1pPr mar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None/>
                <a:defRPr sz="2400" u="none" strike="noStrike" kern="1200" cap="none" spc="20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  <a:tabLst>
                  <a:tab pos="1609725" algn="l"/>
                  <a:tab pos="1609725" algn="l"/>
                  <a:tab pos="1609725" algn="l"/>
                  <a:tab pos="1609725" algn="l"/>
                </a:tabLst>
                <a:defRPr sz="20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18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charset="0"/>
                <a:buNone/>
                <a:defRPr sz="16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  <a:defRPr sz="16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altLang="zh-CN" sz="2600" spc="0" dirty="0">
                  <a:solidFill>
                    <a:schemeClr val="bg1"/>
                  </a:solidFill>
                  <a:uFillTx/>
                  <a:cs typeface="+mn-ea"/>
                  <a:sym typeface="+mn-lt"/>
                </a:rPr>
                <a:t>02</a:t>
              </a:r>
            </a:p>
          </p:txBody>
        </p:sp>
        <p:sp>
          <p:nvSpPr>
            <p:cNvPr id="50" name="文本框 49"/>
            <p:cNvSpPr txBox="1"/>
            <p:nvPr>
              <p:custDataLst>
                <p:tags r:id="rId14"/>
              </p:custDataLst>
            </p:nvPr>
          </p:nvSpPr>
          <p:spPr>
            <a:xfrm>
              <a:off x="1310" y="6308"/>
              <a:ext cx="350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rgbClr val="9F8C61"/>
                  </a:solidFill>
                  <a:effectLst/>
                  <a:cs typeface="+mn-ea"/>
                  <a:sym typeface="+mn-lt"/>
                </a:rPr>
                <a:t>材料介紹</a:t>
              </a:r>
              <a:endParaRPr lang="zh-CN" altLang="en-US" sz="2800" b="1" dirty="0">
                <a:solidFill>
                  <a:srgbClr val="9F8C61"/>
                </a:solidFill>
                <a:effectLst/>
                <a:cs typeface="+mn-ea"/>
                <a:sym typeface="+mn-lt"/>
              </a:endParaRPr>
            </a:p>
          </p:txBody>
        </p:sp>
        <p:cxnSp>
          <p:nvCxnSpPr>
            <p:cNvPr id="53" name="直接连接符 52"/>
            <p:cNvCxnSpPr/>
            <p:nvPr>
              <p:custDataLst>
                <p:tags r:id="rId15"/>
              </p:custDataLst>
            </p:nvPr>
          </p:nvCxnSpPr>
          <p:spPr>
            <a:xfrm>
              <a:off x="2872" y="7298"/>
              <a:ext cx="311" cy="12"/>
            </a:xfrm>
            <a:prstGeom prst="line">
              <a:avLst/>
            </a:prstGeom>
            <a:ln>
              <a:solidFill>
                <a:srgbClr val="9F8C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>
            <a:off x="7730172" y="2560320"/>
            <a:ext cx="2527935" cy="3355975"/>
            <a:chOff x="1019" y="3780"/>
            <a:chExt cx="3981" cy="5285"/>
          </a:xfrm>
        </p:grpSpPr>
        <p:sp>
          <p:nvSpPr>
            <p:cNvPr id="55" name="圆角矩形 54"/>
            <p:cNvSpPr/>
            <p:nvPr>
              <p:custDataLst>
                <p:tags r:id="rId6"/>
              </p:custDataLst>
            </p:nvPr>
          </p:nvSpPr>
          <p:spPr>
            <a:xfrm>
              <a:off x="1019" y="3780"/>
              <a:ext cx="3981" cy="5285"/>
            </a:xfrm>
            <a:prstGeom prst="roundRect">
              <a:avLst>
                <a:gd name="adj" fmla="val 4954"/>
              </a:avLst>
            </a:prstGeom>
            <a:solidFill>
              <a:srgbClr val="A3B6BA">
                <a:alpha val="20000"/>
              </a:srgbClr>
            </a:solidFill>
            <a:ln>
              <a:solidFill>
                <a:schemeClr val="bg1">
                  <a:alpha val="75000"/>
                </a:schemeClr>
              </a:solidFill>
            </a:ln>
            <a:effectLst>
              <a:outerShdw blurRad="304800" sx="102000" sy="102000" algn="ctr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椭圆 55"/>
            <p:cNvSpPr/>
            <p:nvPr>
              <p:custDataLst>
                <p:tags r:id="rId7"/>
              </p:custDataLst>
            </p:nvPr>
          </p:nvSpPr>
          <p:spPr>
            <a:xfrm>
              <a:off x="2602" y="5195"/>
              <a:ext cx="769" cy="769"/>
            </a:xfrm>
            <a:prstGeom prst="ellipse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副标题 33"/>
            <p:cNvSpPr>
              <a:spLocks noGrp="1"/>
            </p:cNvSpPr>
            <p:nvPr>
              <p:custDataLst>
                <p:tags r:id="rId8"/>
              </p:custDataLst>
            </p:nvPr>
          </p:nvSpPr>
          <p:spPr>
            <a:xfrm>
              <a:off x="2160" y="5170"/>
              <a:ext cx="1660" cy="708"/>
            </a:xfrm>
            <a:prstGeom prst="rect">
              <a:avLst/>
            </a:prstGeom>
          </p:spPr>
          <p:txBody>
            <a:bodyPr vert="horz" lIns="90000" tIns="46800" rIns="90000" bIns="46800" rtlCol="0">
              <a:noAutofit/>
            </a:bodyPr>
            <a:lstStyle>
              <a:lvl1pPr mar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None/>
                <a:defRPr sz="2400" u="none" strike="noStrike" kern="1200" cap="none" spc="20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  <a:tabLst>
                  <a:tab pos="1609725" algn="l"/>
                  <a:tab pos="1609725" algn="l"/>
                  <a:tab pos="1609725" algn="l"/>
                  <a:tab pos="1609725" algn="l"/>
                </a:tabLst>
                <a:defRPr sz="20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18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charset="0"/>
                <a:buNone/>
                <a:defRPr sz="16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  <a:defRPr sz="16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altLang="zh-CN" sz="2600" spc="0">
                  <a:solidFill>
                    <a:schemeClr val="bg1"/>
                  </a:solidFill>
                  <a:uFillTx/>
                  <a:cs typeface="+mn-ea"/>
                  <a:sym typeface="+mn-lt"/>
                </a:rPr>
                <a:t>03</a:t>
              </a:r>
            </a:p>
          </p:txBody>
        </p:sp>
        <p:sp>
          <p:nvSpPr>
            <p:cNvPr id="58" name="文本框 57"/>
            <p:cNvSpPr txBox="1"/>
            <p:nvPr>
              <p:custDataLst>
                <p:tags r:id="rId9"/>
              </p:custDataLst>
            </p:nvPr>
          </p:nvSpPr>
          <p:spPr>
            <a:xfrm>
              <a:off x="1269" y="6296"/>
              <a:ext cx="350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rgbClr val="9F8C61"/>
                  </a:solidFill>
                  <a:effectLst/>
                  <a:cs typeface="+mn-ea"/>
                  <a:sym typeface="+mn-lt"/>
                </a:rPr>
                <a:t>功能講解</a:t>
              </a:r>
              <a:endParaRPr lang="zh-CN" altLang="en-US" sz="2800" b="1" dirty="0">
                <a:solidFill>
                  <a:srgbClr val="9F8C61"/>
                </a:solidFill>
                <a:effectLst/>
                <a:cs typeface="+mn-ea"/>
                <a:sym typeface="+mn-lt"/>
              </a:endParaRPr>
            </a:p>
          </p:txBody>
        </p:sp>
        <p:cxnSp>
          <p:nvCxnSpPr>
            <p:cNvPr id="61" name="直接连接符 60"/>
            <p:cNvCxnSpPr/>
            <p:nvPr>
              <p:custDataLst>
                <p:tags r:id="rId10"/>
              </p:custDataLst>
            </p:nvPr>
          </p:nvCxnSpPr>
          <p:spPr>
            <a:xfrm>
              <a:off x="2831" y="7286"/>
              <a:ext cx="311" cy="12"/>
            </a:xfrm>
            <a:prstGeom prst="line">
              <a:avLst/>
            </a:prstGeom>
            <a:ln>
              <a:solidFill>
                <a:srgbClr val="9F8C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4">
            <a:extLst>
              <a:ext uri="{FF2B5EF4-FFF2-40B4-BE49-F238E27FC236}">
                <a16:creationId xmlns:a16="http://schemas.microsoft.com/office/drawing/2014/main" id="{EB684C7E-20A7-9694-F2D4-694B922B40F4}"/>
              </a:ext>
            </a:extLst>
          </p:cNvPr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</a:p>
        </p:txBody>
      </p:sp>
      <p:sp>
        <p:nvSpPr>
          <p:cNvPr id="29" name="圆角矩形 35"/>
          <p:cNvSpPr/>
          <p:nvPr/>
        </p:nvSpPr>
        <p:spPr>
          <a:xfrm>
            <a:off x="4917122" y="2560320"/>
            <a:ext cx="2527935" cy="3355975"/>
          </a:xfrm>
          <a:prstGeom prst="roundRect">
            <a:avLst>
              <a:gd name="adj" fmla="val 4954"/>
            </a:avLst>
          </a:prstGeom>
          <a:solidFill>
            <a:srgbClr val="A3B6BA">
              <a:alpha val="20000"/>
            </a:srgbClr>
          </a:solidFill>
          <a:ln w="57150">
            <a:solidFill>
              <a:srgbClr val="BDB093"/>
            </a:solidFill>
          </a:ln>
          <a:effectLst>
            <a:outerShdw blurRad="3048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圆角矩形 35"/>
          <p:cNvSpPr/>
          <p:nvPr/>
        </p:nvSpPr>
        <p:spPr>
          <a:xfrm>
            <a:off x="7742674" y="2560319"/>
            <a:ext cx="2527935" cy="3355975"/>
          </a:xfrm>
          <a:prstGeom prst="roundRect">
            <a:avLst>
              <a:gd name="adj" fmla="val 4954"/>
            </a:avLst>
          </a:prstGeom>
          <a:solidFill>
            <a:srgbClr val="A3B6BA">
              <a:alpha val="20000"/>
            </a:srgbClr>
          </a:solidFill>
          <a:ln w="57150">
            <a:solidFill>
              <a:srgbClr val="BDB093"/>
            </a:solidFill>
          </a:ln>
          <a:effectLst>
            <a:outerShdw blurRad="3048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6" name="群組 25"/>
          <p:cNvGrpSpPr/>
          <p:nvPr/>
        </p:nvGrpSpPr>
        <p:grpSpPr>
          <a:xfrm>
            <a:off x="161297" y="5836663"/>
            <a:ext cx="977462" cy="857504"/>
            <a:chOff x="161297" y="5836663"/>
            <a:chExt cx="977462" cy="857504"/>
          </a:xfrm>
        </p:grpSpPr>
        <p:sp>
          <p:nvSpPr>
            <p:cNvPr id="27" name="橢圓 26"/>
            <p:cNvSpPr/>
            <p:nvPr/>
          </p:nvSpPr>
          <p:spPr>
            <a:xfrm>
              <a:off x="161297" y="5836663"/>
              <a:ext cx="977462" cy="857504"/>
            </a:xfrm>
            <a:prstGeom prst="ellipse">
              <a:avLst/>
            </a:prstGeom>
            <a:noFill/>
            <a:ln w="76200">
              <a:gradFill>
                <a:gsLst>
                  <a:gs pos="0">
                    <a:srgbClr val="BDB093"/>
                  </a:gs>
                  <a:gs pos="40000">
                    <a:schemeClr val="bg1"/>
                  </a:gs>
                  <a:gs pos="74000">
                    <a:srgbClr val="CEC7B7"/>
                  </a:gs>
                  <a:gs pos="100000">
                    <a:srgbClr val="9F8C6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357335" y="5973027"/>
              <a:ext cx="781424" cy="584775"/>
            </a:xfrm>
            <a:prstGeom prst="rect">
              <a:avLst/>
            </a:prstGeom>
            <a:noFill/>
            <a:ln>
              <a:noFill/>
            </a:ln>
            <a:effectLst>
              <a:outerShdw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 smtClean="0">
                  <a:ln>
                    <a:gradFill>
                      <a:gsLst>
                        <a:gs pos="0">
                          <a:srgbClr val="9F8C61"/>
                        </a:gs>
                        <a:gs pos="59000">
                          <a:schemeClr val="bg1"/>
                        </a:gs>
                        <a:gs pos="83000">
                          <a:srgbClr val="BDB093"/>
                        </a:gs>
                        <a:gs pos="100000">
                          <a:srgbClr val="CEC7B7"/>
                        </a:gs>
                      </a:gsLst>
                      <a:lin ang="5400000" scaled="1"/>
                    </a:gradFill>
                  </a:ln>
                  <a:solidFill>
                    <a:srgbClr val="9F8C61"/>
                  </a:solidFill>
                  <a:effectLst>
                    <a:glow rad="101600">
                      <a:srgbClr val="BDB093">
                        <a:alpha val="60000"/>
                      </a:srgbClr>
                    </a:glow>
                  </a:effectLst>
                </a:rPr>
                <a:t>02</a:t>
              </a:r>
              <a:endParaRPr lang="zh-TW" altLang="en-US" sz="3200" b="1" dirty="0">
                <a:ln>
                  <a:gradFill>
                    <a:gsLst>
                      <a:gs pos="0">
                        <a:srgbClr val="9F8C61"/>
                      </a:gs>
                      <a:gs pos="59000">
                        <a:schemeClr val="bg1"/>
                      </a:gs>
                      <a:gs pos="83000">
                        <a:srgbClr val="BDB093"/>
                      </a:gs>
                      <a:gs pos="100000">
                        <a:srgbClr val="CEC7B7"/>
                      </a:gs>
                    </a:gsLst>
                    <a:lin ang="5400000" scaled="1"/>
                  </a:gradFill>
                </a:ln>
                <a:solidFill>
                  <a:srgbClr val="9F8C61"/>
                </a:solidFill>
                <a:effectLst>
                  <a:glow rad="101600">
                    <a:srgbClr val="BDB093">
                      <a:alpha val="60000"/>
                    </a:srgbClr>
                  </a:glow>
                </a:effectLst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9612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副標題 7">
            <a:extLst>
              <a:ext uri="{FF2B5EF4-FFF2-40B4-BE49-F238E27FC236}">
                <a16:creationId xmlns:a16="http://schemas.microsoft.com/office/drawing/2014/main" id="{58493335-19D8-472D-92E4-FA7E49E4D1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8" name="图片 3" descr="C:\Users\Administrator\Desktop\79BCD52.jpg79BCD52">
            <a:extLst>
              <a:ext uri="{FF2B5EF4-FFF2-40B4-BE49-F238E27FC236}">
                <a16:creationId xmlns:a16="http://schemas.microsoft.com/office/drawing/2014/main" id="{DAD7A952-418C-4460-A9EB-7997D3C98B5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0" y="-1905"/>
            <a:ext cx="12196445" cy="6859905"/>
          </a:xfrm>
          <a:prstGeom prst="rect">
            <a:avLst/>
          </a:prstGeom>
        </p:spPr>
      </p:pic>
      <p:sp>
        <p:nvSpPr>
          <p:cNvPr id="19" name="副标题 91">
            <a:extLst>
              <a:ext uri="{FF2B5EF4-FFF2-40B4-BE49-F238E27FC236}">
                <a16:creationId xmlns:a16="http://schemas.microsoft.com/office/drawing/2014/main" id="{7D4CDCA7-D552-4580-9B73-E58229A976AD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1313815" y="2563495"/>
            <a:ext cx="12190730" cy="998855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6000" b="1" dirty="0">
                <a:solidFill>
                  <a:srgbClr val="9F8C61"/>
                </a:solidFill>
                <a:cs typeface="+mn-ea"/>
                <a:sym typeface="+mn-lt"/>
              </a:rPr>
              <a:t>功能講解</a:t>
            </a:r>
            <a:endParaRPr lang="zh-CN" altLang="en-US" sz="6000" b="1" dirty="0">
              <a:solidFill>
                <a:srgbClr val="9F8C61"/>
              </a:solidFill>
              <a:cs typeface="+mn-ea"/>
              <a:sym typeface="+mn-lt"/>
            </a:endParaRPr>
          </a:p>
        </p:txBody>
      </p:sp>
      <p:sp>
        <p:nvSpPr>
          <p:cNvPr id="20" name="文本框 11">
            <a:extLst>
              <a:ext uri="{FF2B5EF4-FFF2-40B4-BE49-F238E27FC236}">
                <a16:creationId xmlns:a16="http://schemas.microsoft.com/office/drawing/2014/main" id="{0C3DB6DD-ABF0-4943-9552-811D5FF597F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313815" y="3481070"/>
            <a:ext cx="558673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FUNCTION EXPLANATION</a:t>
            </a:r>
            <a:endParaRPr lang="en-US" altLang="zh-TW" sz="2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6FF192A-F4DD-4C83-9059-ADAA6EC12FFF}"/>
              </a:ext>
            </a:extLst>
          </p:cNvPr>
          <p:cNvSpPr/>
          <p:nvPr/>
        </p:nvSpPr>
        <p:spPr>
          <a:xfrm>
            <a:off x="0" y="2582545"/>
            <a:ext cx="1037590" cy="1452245"/>
          </a:xfrm>
          <a:prstGeom prst="rect">
            <a:avLst/>
          </a:prstGeom>
          <a:solidFill>
            <a:srgbClr val="9F8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855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854" y="1651888"/>
            <a:ext cx="6245561" cy="355485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554" y="1974218"/>
            <a:ext cx="5692690" cy="289573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1057" y="2066194"/>
            <a:ext cx="5514718" cy="2711289"/>
          </a:xfrm>
          <a:prstGeom prst="rect">
            <a:avLst/>
          </a:prstGeom>
        </p:spPr>
      </p:pic>
      <p:sp>
        <p:nvSpPr>
          <p:cNvPr id="10" name="副标题 91">
            <a:extLst>
              <a:ext uri="{FF2B5EF4-FFF2-40B4-BE49-F238E27FC236}">
                <a16:creationId xmlns:a16="http://schemas.microsoft.com/office/drawing/2014/main" id="{7D4CDCA7-D552-4580-9B73-E58229A976AD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488530" y="2922410"/>
            <a:ext cx="3432845" cy="998855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6000" b="1" dirty="0" smtClean="0">
                <a:cs typeface="+mn-ea"/>
                <a:sym typeface="+mn-lt"/>
              </a:rPr>
              <a:t>流程圖</a:t>
            </a:r>
            <a:endParaRPr lang="zh-CN" altLang="en-US" sz="60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1786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59"/>
          <a:stretch/>
        </p:blipFill>
        <p:spPr>
          <a:xfrm>
            <a:off x="850900" y="1714499"/>
            <a:ext cx="10058400" cy="4399185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17" b="47065"/>
          <a:stretch/>
        </p:blipFill>
        <p:spPr>
          <a:xfrm>
            <a:off x="-806450" y="138332"/>
            <a:ext cx="10058400" cy="1587502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52" t="25817" b="47065"/>
          <a:stretch/>
        </p:blipFill>
        <p:spPr>
          <a:xfrm>
            <a:off x="9241790" y="140872"/>
            <a:ext cx="1070610" cy="1587502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52" t="25817" b="47065"/>
          <a:stretch/>
        </p:blipFill>
        <p:spPr>
          <a:xfrm rot="5400000">
            <a:off x="10164176" y="622567"/>
            <a:ext cx="627917" cy="1587502"/>
          </a:xfrm>
          <a:prstGeom prst="rect">
            <a:avLst/>
          </a:prstGeom>
        </p:spPr>
      </p:pic>
      <p:grpSp>
        <p:nvGrpSpPr>
          <p:cNvPr id="7" name="群組 6"/>
          <p:cNvGrpSpPr/>
          <p:nvPr/>
        </p:nvGrpSpPr>
        <p:grpSpPr>
          <a:xfrm>
            <a:off x="161297" y="5836663"/>
            <a:ext cx="977462" cy="857504"/>
            <a:chOff x="161297" y="5836663"/>
            <a:chExt cx="977462" cy="857504"/>
          </a:xfrm>
        </p:grpSpPr>
        <p:sp>
          <p:nvSpPr>
            <p:cNvPr id="8" name="橢圓 7"/>
            <p:cNvSpPr/>
            <p:nvPr/>
          </p:nvSpPr>
          <p:spPr>
            <a:xfrm>
              <a:off x="161297" y="5836663"/>
              <a:ext cx="977462" cy="857504"/>
            </a:xfrm>
            <a:prstGeom prst="ellipse">
              <a:avLst/>
            </a:prstGeom>
            <a:noFill/>
            <a:ln w="76200">
              <a:gradFill>
                <a:gsLst>
                  <a:gs pos="0">
                    <a:srgbClr val="BDB093"/>
                  </a:gs>
                  <a:gs pos="40000">
                    <a:schemeClr val="bg1"/>
                  </a:gs>
                  <a:gs pos="74000">
                    <a:srgbClr val="CEC7B7"/>
                  </a:gs>
                  <a:gs pos="100000">
                    <a:srgbClr val="9F8C6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357335" y="5973027"/>
              <a:ext cx="781424" cy="584775"/>
            </a:xfrm>
            <a:prstGeom prst="rect">
              <a:avLst/>
            </a:prstGeom>
            <a:noFill/>
            <a:ln>
              <a:noFill/>
            </a:ln>
            <a:effectLst>
              <a:outerShdw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 smtClean="0">
                  <a:ln>
                    <a:gradFill>
                      <a:gsLst>
                        <a:gs pos="0">
                          <a:srgbClr val="9F8C61"/>
                        </a:gs>
                        <a:gs pos="59000">
                          <a:schemeClr val="bg1"/>
                        </a:gs>
                        <a:gs pos="83000">
                          <a:srgbClr val="BDB093"/>
                        </a:gs>
                        <a:gs pos="100000">
                          <a:srgbClr val="CEC7B7"/>
                        </a:gs>
                      </a:gsLst>
                      <a:lin ang="5400000" scaled="1"/>
                    </a:gradFill>
                  </a:ln>
                  <a:solidFill>
                    <a:srgbClr val="9F8C61"/>
                  </a:solidFill>
                  <a:effectLst>
                    <a:glow rad="101600">
                      <a:srgbClr val="BDB093">
                        <a:alpha val="60000"/>
                      </a:srgbClr>
                    </a:glow>
                  </a:effectLst>
                </a:rPr>
                <a:t>17</a:t>
              </a:r>
              <a:endParaRPr lang="zh-TW" altLang="en-US" sz="3200" b="1" dirty="0">
                <a:ln>
                  <a:gradFill>
                    <a:gsLst>
                      <a:gs pos="0">
                        <a:srgbClr val="9F8C61"/>
                      </a:gs>
                      <a:gs pos="59000">
                        <a:schemeClr val="bg1"/>
                      </a:gs>
                      <a:gs pos="83000">
                        <a:srgbClr val="BDB093"/>
                      </a:gs>
                      <a:gs pos="100000">
                        <a:srgbClr val="CEC7B7"/>
                      </a:gs>
                    </a:gsLst>
                    <a:lin ang="5400000" scaled="1"/>
                  </a:gradFill>
                </a:ln>
                <a:solidFill>
                  <a:srgbClr val="9F8C61"/>
                </a:solidFill>
                <a:effectLst>
                  <a:glow rad="101600">
                    <a:srgbClr val="BDB093">
                      <a:alpha val="60000"/>
                    </a:srgb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50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854" y="1651888"/>
            <a:ext cx="6245561" cy="355485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554" y="1974218"/>
            <a:ext cx="5692690" cy="289573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1057" y="2066194"/>
            <a:ext cx="5514718" cy="2711289"/>
          </a:xfrm>
          <a:prstGeom prst="rect">
            <a:avLst/>
          </a:prstGeom>
        </p:spPr>
      </p:pic>
      <p:sp>
        <p:nvSpPr>
          <p:cNvPr id="10" name="副标题 91">
            <a:extLst>
              <a:ext uri="{FF2B5EF4-FFF2-40B4-BE49-F238E27FC236}">
                <a16:creationId xmlns:a16="http://schemas.microsoft.com/office/drawing/2014/main" id="{7D4CDCA7-D552-4580-9B73-E58229A976AD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488530" y="2922410"/>
            <a:ext cx="3432845" cy="998855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6000" b="1" dirty="0" smtClean="0">
                <a:cs typeface="+mn-ea"/>
                <a:sym typeface="+mn-lt"/>
              </a:rPr>
              <a:t>腳位</a:t>
            </a:r>
            <a:r>
              <a:rPr lang="zh-TW" altLang="en-US" sz="6000" b="1" dirty="0">
                <a:cs typeface="+mn-ea"/>
                <a:sym typeface="+mn-lt"/>
              </a:rPr>
              <a:t>設定</a:t>
            </a:r>
            <a:endParaRPr lang="zh-CN" altLang="en-US" sz="6000" b="1" dirty="0">
              <a:cs typeface="+mn-ea"/>
              <a:sym typeface="+mn-lt"/>
            </a:endParaRPr>
          </a:p>
          <a:p>
            <a:pPr algn="l"/>
            <a:endParaRPr lang="zh-CN" altLang="en-US" sz="6000" b="1" dirty="0">
              <a:cs typeface="+mn-ea"/>
              <a:sym typeface="+mn-lt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3321057" y="2029031"/>
            <a:ext cx="977462" cy="857504"/>
            <a:chOff x="-1513490" y="1208691"/>
            <a:chExt cx="977462" cy="857504"/>
          </a:xfrm>
        </p:grpSpPr>
        <p:sp>
          <p:nvSpPr>
            <p:cNvPr id="2" name="橢圓 1"/>
            <p:cNvSpPr/>
            <p:nvPr/>
          </p:nvSpPr>
          <p:spPr>
            <a:xfrm>
              <a:off x="-1513490" y="1208691"/>
              <a:ext cx="977462" cy="857504"/>
            </a:xfrm>
            <a:prstGeom prst="ellipse">
              <a:avLst/>
            </a:prstGeom>
            <a:noFill/>
            <a:ln w="76200">
              <a:solidFill>
                <a:srgbClr val="9F8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" name="文字方塊 2"/>
            <p:cNvSpPr txBox="1"/>
            <p:nvPr/>
          </p:nvSpPr>
          <p:spPr>
            <a:xfrm>
              <a:off x="-1317452" y="1345055"/>
              <a:ext cx="7814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/>
                <a:t>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381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1127"/>
          <a:stretch/>
        </p:blipFill>
        <p:spPr>
          <a:xfrm>
            <a:off x="512201" y="411382"/>
            <a:ext cx="9612066" cy="514296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00724" y="291540"/>
            <a:ext cx="11440756" cy="6086399"/>
          </a:xfrm>
          <a:prstGeom prst="rect">
            <a:avLst/>
          </a:prstGeom>
          <a:noFill/>
          <a:ln w="228600">
            <a:solidFill>
              <a:srgbClr val="BDB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 descr="Arduino Un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911" y="4130564"/>
            <a:ext cx="3680895" cy="229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群組 6"/>
          <p:cNvGrpSpPr/>
          <p:nvPr/>
        </p:nvGrpSpPr>
        <p:grpSpPr>
          <a:xfrm>
            <a:off x="161297" y="5836663"/>
            <a:ext cx="977462" cy="857504"/>
            <a:chOff x="161297" y="5836663"/>
            <a:chExt cx="977462" cy="857504"/>
          </a:xfrm>
        </p:grpSpPr>
        <p:sp>
          <p:nvSpPr>
            <p:cNvPr id="8" name="橢圓 7"/>
            <p:cNvSpPr/>
            <p:nvPr/>
          </p:nvSpPr>
          <p:spPr>
            <a:xfrm>
              <a:off x="161297" y="5836663"/>
              <a:ext cx="977462" cy="857504"/>
            </a:xfrm>
            <a:prstGeom prst="ellipse">
              <a:avLst/>
            </a:prstGeom>
            <a:noFill/>
            <a:ln w="76200">
              <a:gradFill>
                <a:gsLst>
                  <a:gs pos="0">
                    <a:srgbClr val="BDB093"/>
                  </a:gs>
                  <a:gs pos="40000">
                    <a:schemeClr val="bg1"/>
                  </a:gs>
                  <a:gs pos="74000">
                    <a:srgbClr val="CEC7B7"/>
                  </a:gs>
                  <a:gs pos="100000">
                    <a:srgbClr val="9F8C6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357335" y="5973027"/>
              <a:ext cx="781424" cy="584775"/>
            </a:xfrm>
            <a:prstGeom prst="rect">
              <a:avLst/>
            </a:prstGeom>
            <a:noFill/>
            <a:ln>
              <a:noFill/>
            </a:ln>
            <a:effectLst>
              <a:outerShdw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 smtClean="0">
                  <a:ln>
                    <a:gradFill>
                      <a:gsLst>
                        <a:gs pos="0">
                          <a:srgbClr val="9F8C61"/>
                        </a:gs>
                        <a:gs pos="59000">
                          <a:schemeClr val="bg1"/>
                        </a:gs>
                        <a:gs pos="83000">
                          <a:srgbClr val="BDB093"/>
                        </a:gs>
                        <a:gs pos="100000">
                          <a:srgbClr val="CEC7B7"/>
                        </a:gs>
                      </a:gsLst>
                      <a:lin ang="5400000" scaled="1"/>
                    </a:gradFill>
                  </a:ln>
                  <a:solidFill>
                    <a:srgbClr val="9F8C61"/>
                  </a:solidFill>
                  <a:effectLst>
                    <a:glow rad="101600">
                      <a:srgbClr val="BDB093">
                        <a:alpha val="60000"/>
                      </a:srgbClr>
                    </a:glow>
                  </a:effectLst>
                </a:rPr>
                <a:t>18</a:t>
              </a:r>
              <a:endParaRPr lang="zh-TW" altLang="en-US" sz="3200" b="1" dirty="0">
                <a:ln>
                  <a:gradFill>
                    <a:gsLst>
                      <a:gs pos="0">
                        <a:srgbClr val="9F8C61"/>
                      </a:gs>
                      <a:gs pos="59000">
                        <a:schemeClr val="bg1"/>
                      </a:gs>
                      <a:gs pos="83000">
                        <a:srgbClr val="BDB093"/>
                      </a:gs>
                      <a:gs pos="100000">
                        <a:srgbClr val="CEC7B7"/>
                      </a:gs>
                    </a:gsLst>
                    <a:lin ang="5400000" scaled="1"/>
                  </a:gradFill>
                </a:ln>
                <a:solidFill>
                  <a:srgbClr val="9F8C61"/>
                </a:solidFill>
                <a:effectLst>
                  <a:glow rad="101600">
                    <a:srgbClr val="BDB093">
                      <a:alpha val="60000"/>
                    </a:srgb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967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854" y="1651888"/>
            <a:ext cx="6245561" cy="355485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554" y="1974218"/>
            <a:ext cx="5692690" cy="289573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1057" y="2066194"/>
            <a:ext cx="5514718" cy="2711289"/>
          </a:xfrm>
          <a:prstGeom prst="rect">
            <a:avLst/>
          </a:prstGeom>
        </p:spPr>
      </p:pic>
      <p:sp>
        <p:nvSpPr>
          <p:cNvPr id="10" name="副标题 91">
            <a:extLst>
              <a:ext uri="{FF2B5EF4-FFF2-40B4-BE49-F238E27FC236}">
                <a16:creationId xmlns:a16="http://schemas.microsoft.com/office/drawing/2014/main" id="{7D4CDCA7-D552-4580-9B73-E58229A976AD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488530" y="2922410"/>
            <a:ext cx="3432845" cy="998855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6000" b="1" dirty="0" smtClean="0">
                <a:cs typeface="+mn-ea"/>
                <a:sym typeface="+mn-lt"/>
              </a:rPr>
              <a:t>FC</a:t>
            </a:r>
            <a:r>
              <a:rPr lang="en-US" altLang="zh-TW" sz="1600" b="1" dirty="0" smtClean="0">
                <a:cs typeface="+mn-ea"/>
                <a:sym typeface="+mn-lt"/>
              </a:rPr>
              <a:t> </a:t>
            </a:r>
            <a:r>
              <a:rPr lang="en-US" altLang="zh-TW" sz="6000" b="1" dirty="0" smtClean="0">
                <a:cs typeface="+mn-ea"/>
                <a:sym typeface="+mn-lt"/>
              </a:rPr>
              <a:t>-</a:t>
            </a:r>
            <a:r>
              <a:rPr lang="en-US" altLang="zh-TW" sz="1600" b="1" dirty="0" smtClean="0">
                <a:cs typeface="+mn-ea"/>
                <a:sym typeface="+mn-lt"/>
              </a:rPr>
              <a:t> </a:t>
            </a:r>
            <a:r>
              <a:rPr lang="en-US" altLang="zh-TW" sz="6000" b="1" dirty="0" smtClean="0">
                <a:cs typeface="+mn-ea"/>
                <a:sym typeface="+mn-lt"/>
              </a:rPr>
              <a:t>37</a:t>
            </a:r>
            <a:endParaRPr lang="zh-CN" altLang="en-US" sz="6000" b="1" dirty="0">
              <a:cs typeface="+mn-ea"/>
              <a:sym typeface="+mn-lt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321057" y="2029031"/>
            <a:ext cx="977462" cy="857504"/>
            <a:chOff x="-1513490" y="1208691"/>
            <a:chExt cx="977462" cy="857504"/>
          </a:xfrm>
        </p:grpSpPr>
        <p:sp>
          <p:nvSpPr>
            <p:cNvPr id="11" name="橢圓 10"/>
            <p:cNvSpPr/>
            <p:nvPr/>
          </p:nvSpPr>
          <p:spPr>
            <a:xfrm>
              <a:off x="-1513490" y="1208691"/>
              <a:ext cx="977462" cy="857504"/>
            </a:xfrm>
            <a:prstGeom prst="ellipse">
              <a:avLst/>
            </a:prstGeom>
            <a:noFill/>
            <a:ln w="76200">
              <a:solidFill>
                <a:srgbClr val="9F8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-1317452" y="1345055"/>
              <a:ext cx="7814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/>
                <a:t>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569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50" y="183953"/>
            <a:ext cx="11724696" cy="630707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7618"/>
          <a:stretch/>
        </p:blipFill>
        <p:spPr>
          <a:xfrm>
            <a:off x="257950" y="415196"/>
            <a:ext cx="9278645" cy="369828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842233" y="1608083"/>
            <a:ext cx="4004443" cy="4424856"/>
          </a:xfrm>
          <a:prstGeom prst="rect">
            <a:avLst/>
          </a:prstGeom>
          <a:solidFill>
            <a:srgbClr val="CEC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862" y="3524801"/>
            <a:ext cx="4676370" cy="288913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00724" y="291540"/>
            <a:ext cx="11440756" cy="6086399"/>
          </a:xfrm>
          <a:prstGeom prst="rect">
            <a:avLst/>
          </a:prstGeom>
          <a:noFill/>
          <a:ln w="228600">
            <a:solidFill>
              <a:srgbClr val="BDB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89" b="27719"/>
          <a:stretch/>
        </p:blipFill>
        <p:spPr>
          <a:xfrm>
            <a:off x="9277564" y="1345324"/>
            <a:ext cx="1648767" cy="1870842"/>
          </a:xfrm>
          <a:prstGeom prst="rect">
            <a:avLst/>
          </a:prstGeom>
        </p:spPr>
      </p:pic>
      <p:grpSp>
        <p:nvGrpSpPr>
          <p:cNvPr id="15" name="群組 14"/>
          <p:cNvGrpSpPr/>
          <p:nvPr/>
        </p:nvGrpSpPr>
        <p:grpSpPr>
          <a:xfrm>
            <a:off x="161297" y="5836663"/>
            <a:ext cx="977462" cy="857504"/>
            <a:chOff x="161297" y="5836663"/>
            <a:chExt cx="977462" cy="857504"/>
          </a:xfrm>
        </p:grpSpPr>
        <p:sp>
          <p:nvSpPr>
            <p:cNvPr id="16" name="橢圓 15"/>
            <p:cNvSpPr/>
            <p:nvPr/>
          </p:nvSpPr>
          <p:spPr>
            <a:xfrm>
              <a:off x="161297" y="5836663"/>
              <a:ext cx="977462" cy="857504"/>
            </a:xfrm>
            <a:prstGeom prst="ellipse">
              <a:avLst/>
            </a:prstGeom>
            <a:noFill/>
            <a:ln w="76200">
              <a:gradFill>
                <a:gsLst>
                  <a:gs pos="0">
                    <a:srgbClr val="BDB093"/>
                  </a:gs>
                  <a:gs pos="40000">
                    <a:schemeClr val="bg1"/>
                  </a:gs>
                  <a:gs pos="74000">
                    <a:srgbClr val="CEC7B7"/>
                  </a:gs>
                  <a:gs pos="100000">
                    <a:srgbClr val="9F8C6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357335" y="5973027"/>
              <a:ext cx="781424" cy="584775"/>
            </a:xfrm>
            <a:prstGeom prst="rect">
              <a:avLst/>
            </a:prstGeom>
            <a:noFill/>
            <a:ln>
              <a:noFill/>
            </a:ln>
            <a:effectLst>
              <a:outerShdw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 smtClean="0">
                  <a:ln>
                    <a:gradFill>
                      <a:gsLst>
                        <a:gs pos="0">
                          <a:srgbClr val="9F8C61"/>
                        </a:gs>
                        <a:gs pos="59000">
                          <a:schemeClr val="bg1"/>
                        </a:gs>
                        <a:gs pos="83000">
                          <a:srgbClr val="BDB093"/>
                        </a:gs>
                        <a:gs pos="100000">
                          <a:srgbClr val="CEC7B7"/>
                        </a:gs>
                      </a:gsLst>
                      <a:lin ang="5400000" scaled="1"/>
                    </a:gradFill>
                  </a:ln>
                  <a:solidFill>
                    <a:srgbClr val="9F8C61"/>
                  </a:solidFill>
                  <a:effectLst>
                    <a:glow rad="101600">
                      <a:srgbClr val="BDB093">
                        <a:alpha val="60000"/>
                      </a:srgbClr>
                    </a:glow>
                  </a:effectLst>
                </a:rPr>
                <a:t>19</a:t>
              </a:r>
              <a:endParaRPr lang="zh-TW" altLang="en-US" sz="3200" b="1" dirty="0">
                <a:ln>
                  <a:gradFill>
                    <a:gsLst>
                      <a:gs pos="0">
                        <a:srgbClr val="9F8C61"/>
                      </a:gs>
                      <a:gs pos="59000">
                        <a:schemeClr val="bg1"/>
                      </a:gs>
                      <a:gs pos="83000">
                        <a:srgbClr val="BDB093"/>
                      </a:gs>
                      <a:gs pos="100000">
                        <a:srgbClr val="CEC7B7"/>
                      </a:gs>
                    </a:gsLst>
                    <a:lin ang="5400000" scaled="1"/>
                  </a:gradFill>
                </a:ln>
                <a:solidFill>
                  <a:srgbClr val="9F8C61"/>
                </a:solidFill>
                <a:effectLst>
                  <a:glow rad="101600">
                    <a:srgbClr val="BDB093">
                      <a:alpha val="60000"/>
                    </a:srgb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893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2.59259E-6 L -0.10261 0.21921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30" y="10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854" y="1651888"/>
            <a:ext cx="6245561" cy="355485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554" y="1974218"/>
            <a:ext cx="5692690" cy="289573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1057" y="2066194"/>
            <a:ext cx="5514718" cy="2711289"/>
          </a:xfrm>
          <a:prstGeom prst="rect">
            <a:avLst/>
          </a:prstGeom>
        </p:spPr>
      </p:pic>
      <p:sp>
        <p:nvSpPr>
          <p:cNvPr id="10" name="副标题 91">
            <a:extLst>
              <a:ext uri="{FF2B5EF4-FFF2-40B4-BE49-F238E27FC236}">
                <a16:creationId xmlns:a16="http://schemas.microsoft.com/office/drawing/2014/main" id="{7D4CDCA7-D552-4580-9B73-E58229A976AD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688227" y="2922410"/>
            <a:ext cx="3432845" cy="998855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sz="6000" b="1" dirty="0" smtClean="0">
                <a:cs typeface="+mn-ea"/>
                <a:sym typeface="+mn-lt"/>
              </a:rPr>
              <a:t>MQ</a:t>
            </a:r>
            <a:r>
              <a:rPr lang="en-US" altLang="zh-TW" sz="1600" b="1" dirty="0" smtClean="0">
                <a:cs typeface="+mn-ea"/>
                <a:sym typeface="+mn-lt"/>
              </a:rPr>
              <a:t> </a:t>
            </a:r>
            <a:r>
              <a:rPr lang="en-US" altLang="zh-TW" sz="6000" b="1" dirty="0" smtClean="0">
                <a:cs typeface="+mn-ea"/>
                <a:sym typeface="+mn-lt"/>
              </a:rPr>
              <a:t>-</a:t>
            </a:r>
            <a:r>
              <a:rPr lang="en-US" altLang="zh-TW" sz="1600" b="1" dirty="0" smtClean="0">
                <a:cs typeface="+mn-ea"/>
                <a:sym typeface="+mn-lt"/>
              </a:rPr>
              <a:t> </a:t>
            </a:r>
            <a:r>
              <a:rPr lang="en-US" altLang="zh-TW" sz="6000" b="1" dirty="0" smtClean="0">
                <a:cs typeface="+mn-ea"/>
                <a:sym typeface="+mn-lt"/>
              </a:rPr>
              <a:t>135</a:t>
            </a:r>
            <a:endParaRPr lang="zh-CN" altLang="en-US" sz="6000" b="1" dirty="0">
              <a:cs typeface="+mn-ea"/>
              <a:sym typeface="+mn-lt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321057" y="2029031"/>
            <a:ext cx="977462" cy="857504"/>
            <a:chOff x="-1513490" y="1208691"/>
            <a:chExt cx="977462" cy="857504"/>
          </a:xfrm>
        </p:grpSpPr>
        <p:sp>
          <p:nvSpPr>
            <p:cNvPr id="11" name="橢圓 10"/>
            <p:cNvSpPr/>
            <p:nvPr/>
          </p:nvSpPr>
          <p:spPr>
            <a:xfrm>
              <a:off x="-1513490" y="1208691"/>
              <a:ext cx="977462" cy="857504"/>
            </a:xfrm>
            <a:prstGeom prst="ellipse">
              <a:avLst/>
            </a:prstGeom>
            <a:noFill/>
            <a:ln w="76200">
              <a:solidFill>
                <a:srgbClr val="9F8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-1317452" y="1345055"/>
              <a:ext cx="7814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/>
                <a:t>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15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50" y="183953"/>
            <a:ext cx="11724696" cy="630707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1862"/>
          <a:stretch/>
        </p:blipFill>
        <p:spPr>
          <a:xfrm>
            <a:off x="400724" y="425683"/>
            <a:ext cx="9288171" cy="59522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00724" y="291540"/>
            <a:ext cx="11440756" cy="6086399"/>
          </a:xfrm>
          <a:prstGeom prst="rect">
            <a:avLst/>
          </a:prstGeom>
          <a:noFill/>
          <a:ln w="228600">
            <a:solidFill>
              <a:srgbClr val="BDB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7302500" y="927100"/>
            <a:ext cx="4353313" cy="5054599"/>
          </a:xfrm>
          <a:prstGeom prst="rect">
            <a:avLst/>
          </a:prstGeom>
          <a:solidFill>
            <a:srgbClr val="CEC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881" y="3726854"/>
            <a:ext cx="4907884" cy="303217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6"/>
          <a:srcRect t="14480" b="29396"/>
          <a:stretch/>
        </p:blipFill>
        <p:spPr>
          <a:xfrm>
            <a:off x="8922244" y="425683"/>
            <a:ext cx="2733569" cy="3167028"/>
          </a:xfrm>
          <a:prstGeom prst="rect">
            <a:avLst/>
          </a:prstGeom>
        </p:spPr>
      </p:pic>
      <p:grpSp>
        <p:nvGrpSpPr>
          <p:cNvPr id="9" name="群組 8"/>
          <p:cNvGrpSpPr/>
          <p:nvPr/>
        </p:nvGrpSpPr>
        <p:grpSpPr>
          <a:xfrm>
            <a:off x="161297" y="5836663"/>
            <a:ext cx="977462" cy="857504"/>
            <a:chOff x="161297" y="5836663"/>
            <a:chExt cx="977462" cy="857504"/>
          </a:xfrm>
        </p:grpSpPr>
        <p:sp>
          <p:nvSpPr>
            <p:cNvPr id="10" name="橢圓 9"/>
            <p:cNvSpPr/>
            <p:nvPr/>
          </p:nvSpPr>
          <p:spPr>
            <a:xfrm>
              <a:off x="161297" y="5836663"/>
              <a:ext cx="977462" cy="857504"/>
            </a:xfrm>
            <a:prstGeom prst="ellipse">
              <a:avLst/>
            </a:prstGeom>
            <a:noFill/>
            <a:ln w="76200">
              <a:gradFill>
                <a:gsLst>
                  <a:gs pos="0">
                    <a:srgbClr val="BDB093"/>
                  </a:gs>
                  <a:gs pos="40000">
                    <a:schemeClr val="bg1"/>
                  </a:gs>
                  <a:gs pos="74000">
                    <a:srgbClr val="CEC7B7"/>
                  </a:gs>
                  <a:gs pos="100000">
                    <a:srgbClr val="9F8C6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57335" y="5973027"/>
              <a:ext cx="781424" cy="584775"/>
            </a:xfrm>
            <a:prstGeom prst="rect">
              <a:avLst/>
            </a:prstGeom>
            <a:noFill/>
            <a:ln>
              <a:noFill/>
            </a:ln>
            <a:effectLst>
              <a:outerShdw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 smtClean="0">
                  <a:ln>
                    <a:gradFill>
                      <a:gsLst>
                        <a:gs pos="0">
                          <a:srgbClr val="9F8C61"/>
                        </a:gs>
                        <a:gs pos="59000">
                          <a:schemeClr val="bg1"/>
                        </a:gs>
                        <a:gs pos="83000">
                          <a:srgbClr val="BDB093"/>
                        </a:gs>
                        <a:gs pos="100000">
                          <a:srgbClr val="CEC7B7"/>
                        </a:gs>
                      </a:gsLst>
                      <a:lin ang="5400000" scaled="1"/>
                    </a:gradFill>
                  </a:ln>
                  <a:solidFill>
                    <a:srgbClr val="9F8C61"/>
                  </a:solidFill>
                  <a:effectLst>
                    <a:glow rad="101600">
                      <a:srgbClr val="BDB093">
                        <a:alpha val="60000"/>
                      </a:srgbClr>
                    </a:glow>
                  </a:effectLst>
                </a:rPr>
                <a:t>20</a:t>
              </a:r>
              <a:endParaRPr lang="zh-TW" altLang="en-US" sz="3200" b="1" dirty="0">
                <a:ln>
                  <a:gradFill>
                    <a:gsLst>
                      <a:gs pos="0">
                        <a:srgbClr val="9F8C61"/>
                      </a:gs>
                      <a:gs pos="59000">
                        <a:schemeClr val="bg1"/>
                      </a:gs>
                      <a:gs pos="83000">
                        <a:srgbClr val="BDB093"/>
                      </a:gs>
                      <a:gs pos="100000">
                        <a:srgbClr val="CEC7B7"/>
                      </a:gs>
                    </a:gsLst>
                    <a:lin ang="5400000" scaled="1"/>
                  </a:gradFill>
                </a:ln>
                <a:solidFill>
                  <a:srgbClr val="9F8C61"/>
                </a:solidFill>
                <a:effectLst>
                  <a:glow rad="101600">
                    <a:srgbClr val="BDB093">
                      <a:alpha val="60000"/>
                    </a:srgb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143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07407E-6 L -0.06575 0.20695 " pathEditMode="relative" rAng="0" ptsTypes="AA">
                                      <p:cBhvr>
                                        <p:cTn id="10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94" y="10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854" y="1651888"/>
            <a:ext cx="6245561" cy="355485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554" y="1974218"/>
            <a:ext cx="5692690" cy="289573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1057" y="2066194"/>
            <a:ext cx="5514718" cy="2711289"/>
          </a:xfrm>
          <a:prstGeom prst="rect">
            <a:avLst/>
          </a:prstGeom>
        </p:spPr>
      </p:pic>
      <p:sp>
        <p:nvSpPr>
          <p:cNvPr id="10" name="副标题 91">
            <a:extLst>
              <a:ext uri="{FF2B5EF4-FFF2-40B4-BE49-F238E27FC236}">
                <a16:creationId xmlns:a16="http://schemas.microsoft.com/office/drawing/2014/main" id="{7D4CDCA7-D552-4580-9B73-E58229A976AD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5056089" y="2929889"/>
            <a:ext cx="3432845" cy="998855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sz="6000" b="1" dirty="0" smtClean="0">
                <a:cs typeface="+mn-ea"/>
                <a:sym typeface="+mn-lt"/>
              </a:rPr>
              <a:t>MQ</a:t>
            </a:r>
            <a:r>
              <a:rPr lang="en-US" altLang="zh-TW" sz="1600" b="1" dirty="0" smtClean="0">
                <a:cs typeface="+mn-ea"/>
                <a:sym typeface="+mn-lt"/>
              </a:rPr>
              <a:t> </a:t>
            </a:r>
            <a:r>
              <a:rPr lang="en-US" altLang="zh-TW" sz="6000" b="1" dirty="0" smtClean="0">
                <a:cs typeface="+mn-ea"/>
                <a:sym typeface="+mn-lt"/>
              </a:rPr>
              <a:t>-</a:t>
            </a:r>
            <a:r>
              <a:rPr lang="en-US" altLang="zh-TW" sz="1600" b="1" dirty="0" smtClean="0">
                <a:cs typeface="+mn-ea"/>
                <a:sym typeface="+mn-lt"/>
              </a:rPr>
              <a:t> </a:t>
            </a:r>
            <a:r>
              <a:rPr lang="en-US" altLang="zh-TW" sz="6000" b="1" dirty="0" smtClean="0">
                <a:cs typeface="+mn-ea"/>
                <a:sym typeface="+mn-lt"/>
              </a:rPr>
              <a:t>7</a:t>
            </a:r>
            <a:endParaRPr lang="zh-CN" altLang="en-US" sz="6000" b="1" dirty="0">
              <a:cs typeface="+mn-ea"/>
              <a:sym typeface="+mn-lt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321057" y="2029031"/>
            <a:ext cx="977462" cy="857504"/>
            <a:chOff x="-1513490" y="1208691"/>
            <a:chExt cx="977462" cy="857504"/>
          </a:xfrm>
        </p:grpSpPr>
        <p:sp>
          <p:nvSpPr>
            <p:cNvPr id="11" name="橢圓 10"/>
            <p:cNvSpPr/>
            <p:nvPr/>
          </p:nvSpPr>
          <p:spPr>
            <a:xfrm>
              <a:off x="-1513490" y="1208691"/>
              <a:ext cx="977462" cy="857504"/>
            </a:xfrm>
            <a:prstGeom prst="ellipse">
              <a:avLst/>
            </a:prstGeom>
            <a:noFill/>
            <a:ln w="76200">
              <a:solidFill>
                <a:srgbClr val="9F8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-1317452" y="1345055"/>
              <a:ext cx="7814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/>
                <a:t>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792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Administrator\Desktop\79BCD52.jpg79BCD52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-4762" y="-3492"/>
            <a:ext cx="12196445" cy="6859905"/>
          </a:xfrm>
          <a:prstGeom prst="rect">
            <a:avLst/>
          </a:prstGeom>
        </p:spPr>
      </p:pic>
      <p:sp>
        <p:nvSpPr>
          <p:cNvPr id="34" name="副标题 33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-1587" y="717550"/>
            <a:ext cx="12192000" cy="99885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5000" b="1" spc="0" smtClean="0">
                <a:solidFill>
                  <a:srgbClr val="9F8C61"/>
                </a:solidFill>
                <a:uFillTx/>
                <a:latin typeface="+mn-lt"/>
                <a:ea typeface="+mn-ea"/>
                <a:cs typeface="+mn-ea"/>
                <a:sym typeface="+mn-lt"/>
              </a:rPr>
              <a:t>CONTANTS</a:t>
            </a:r>
            <a:endParaRPr lang="zh-CN" altLang="en-US" sz="5000" b="1" spc="0" dirty="0">
              <a:solidFill>
                <a:srgbClr val="9F8C61"/>
              </a:solidFill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>
            <p:custDataLst>
              <p:tags r:id="rId3"/>
            </p:custDataLst>
          </p:nvPr>
        </p:nvSpPr>
        <p:spPr>
          <a:xfrm>
            <a:off x="5507990" y="1561465"/>
            <a:ext cx="1326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spc="1500" dirty="0">
                <a:solidFill>
                  <a:schemeClr val="tx1">
                    <a:lumMod val="50000"/>
                    <a:lumOff val="50000"/>
                  </a:schemeClr>
                </a:solidFill>
                <a:uFillTx/>
                <a:cs typeface="+mn-ea"/>
                <a:sym typeface="+mn-lt"/>
              </a:rPr>
              <a:t>目錄</a:t>
            </a:r>
            <a:endParaRPr lang="zh-CN" altLang="en-US" sz="2400" spc="1500" dirty="0">
              <a:solidFill>
                <a:schemeClr val="tx1">
                  <a:lumMod val="50000"/>
                  <a:lumOff val="50000"/>
                </a:schemeClr>
              </a:solidFill>
              <a:uFillTx/>
              <a:cs typeface="+mn-ea"/>
              <a:sym typeface="+mn-lt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2085022" y="2560320"/>
            <a:ext cx="8173085" cy="3355975"/>
            <a:chOff x="1019" y="3780"/>
            <a:chExt cx="12871" cy="5285"/>
          </a:xfrm>
        </p:grpSpPr>
        <p:grpSp>
          <p:nvGrpSpPr>
            <p:cNvPr id="43" name="组合 42"/>
            <p:cNvGrpSpPr/>
            <p:nvPr/>
          </p:nvGrpSpPr>
          <p:grpSpPr>
            <a:xfrm>
              <a:off x="1019" y="3780"/>
              <a:ext cx="3981" cy="5285"/>
              <a:chOff x="1019" y="3780"/>
              <a:chExt cx="3981" cy="5285"/>
            </a:xfrm>
          </p:grpSpPr>
          <p:sp>
            <p:nvSpPr>
              <p:cNvPr id="36" name="圆角矩形 35"/>
              <p:cNvSpPr/>
              <p:nvPr/>
            </p:nvSpPr>
            <p:spPr>
              <a:xfrm>
                <a:off x="1019" y="3780"/>
                <a:ext cx="3981" cy="5285"/>
              </a:xfrm>
              <a:prstGeom prst="roundRect">
                <a:avLst>
                  <a:gd name="adj" fmla="val 4954"/>
                </a:avLst>
              </a:prstGeom>
              <a:solidFill>
                <a:srgbClr val="A3B6BA">
                  <a:alpha val="20000"/>
                </a:srgbClr>
              </a:solidFill>
              <a:ln>
                <a:solidFill>
                  <a:schemeClr val="bg1">
                    <a:alpha val="75000"/>
                  </a:schemeClr>
                </a:solidFill>
              </a:ln>
              <a:effectLst>
                <a:outerShdw blurRad="304800" sx="102000" sy="102000" algn="ctr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2592" y="5229"/>
                <a:ext cx="769" cy="769"/>
              </a:xfrm>
              <a:prstGeom prst="ellipse">
                <a:avLst/>
              </a:prstGeom>
              <a:solidFill>
                <a:srgbClr val="9F8C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副标题 33"/>
              <p:cNvSpPr>
                <a:spLocks noGrp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2162" y="5204"/>
                <a:ext cx="1660" cy="708"/>
              </a:xfrm>
              <a:prstGeom prst="rect">
                <a:avLst/>
              </a:prstGeom>
            </p:spPr>
            <p:txBody>
              <a:bodyPr vert="horz" lIns="90000" tIns="46800" rIns="90000" bIns="46800" rtlCol="0">
                <a:noAutofit/>
              </a:bodyPr>
              <a:lstStyle>
                <a:lvl1pPr mar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000"/>
                  </a:spcAft>
                  <a:buFont typeface="Arial" panose="020B0604020202020204" pitchFamily="34" charset="0"/>
                  <a:buNone/>
                  <a:defRPr sz="2400" u="none" strike="noStrike" kern="1200" cap="none" spc="20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  <a:tabLst>
                    <a:tab pos="1609725" algn="l"/>
                    <a:tab pos="1609725" algn="l"/>
                    <a:tab pos="1609725" algn="l"/>
                    <a:tab pos="1609725" algn="l"/>
                  </a:tabLst>
                  <a:defRPr sz="20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  <a:defRPr sz="18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300"/>
                  </a:spcAft>
                  <a:buFont typeface="Wingdings" panose="05000000000000000000" charset="0"/>
                  <a:buNone/>
                  <a:defRPr sz="16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300"/>
                  </a:spcAft>
                  <a:buFont typeface="Arial" panose="020B0604020202020204" pitchFamily="34" charset="0"/>
                  <a:buNone/>
                  <a:defRPr sz="16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altLang="zh-CN" sz="2600" spc="0" dirty="0">
                    <a:solidFill>
                      <a:schemeClr val="bg1"/>
                    </a:solidFill>
                    <a:uFillTx/>
                    <a:cs typeface="+mn-ea"/>
                    <a:sym typeface="+mn-lt"/>
                  </a:rPr>
                  <a:t>0</a:t>
                </a:r>
                <a:r>
                  <a:rPr lang="en-US" altLang="zh-TW" sz="2600" spc="0" dirty="0">
                    <a:solidFill>
                      <a:schemeClr val="bg1"/>
                    </a:solidFill>
                    <a:uFillTx/>
                    <a:cs typeface="+mn-ea"/>
                    <a:sym typeface="+mn-lt"/>
                  </a:rPr>
                  <a:t>4</a:t>
                </a:r>
                <a:endParaRPr lang="en-US" altLang="zh-CN" sz="2600" spc="0" dirty="0">
                  <a:solidFill>
                    <a:schemeClr val="bg1"/>
                  </a:solidFill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4" name="文本框 43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1259" y="6330"/>
                <a:ext cx="3509" cy="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b="1" dirty="0">
                    <a:solidFill>
                      <a:srgbClr val="9F8C61"/>
                    </a:solidFill>
                    <a:effectLst/>
                    <a:cs typeface="+mn-ea"/>
                    <a:sym typeface="+mn-lt"/>
                  </a:rPr>
                  <a:t>實體解說</a:t>
                </a:r>
                <a:endParaRPr lang="zh-CN" altLang="en-US" sz="2800" b="1" dirty="0">
                  <a:solidFill>
                    <a:srgbClr val="9F8C61"/>
                  </a:solidFill>
                  <a:effectLst/>
                  <a:cs typeface="+mn-ea"/>
                  <a:sym typeface="+mn-lt"/>
                </a:endParaRPr>
              </a:p>
            </p:txBody>
          </p:sp>
          <p:cxnSp>
            <p:nvCxnSpPr>
              <p:cNvPr id="42" name="直接连接符 41"/>
              <p:cNvCxnSpPr/>
              <p:nvPr/>
            </p:nvCxnSpPr>
            <p:spPr>
              <a:xfrm>
                <a:off x="2821" y="7320"/>
                <a:ext cx="311" cy="12"/>
              </a:xfrm>
              <a:prstGeom prst="line">
                <a:avLst/>
              </a:prstGeom>
              <a:ln>
                <a:solidFill>
                  <a:srgbClr val="9F8C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组合 45"/>
            <p:cNvGrpSpPr/>
            <p:nvPr/>
          </p:nvGrpSpPr>
          <p:grpSpPr>
            <a:xfrm>
              <a:off x="5464" y="3780"/>
              <a:ext cx="3981" cy="5285"/>
              <a:chOff x="1019" y="3780"/>
              <a:chExt cx="3981" cy="5285"/>
            </a:xfrm>
          </p:grpSpPr>
          <p:sp>
            <p:nvSpPr>
              <p:cNvPr id="47" name="圆角矩形 46"/>
              <p:cNvSpPr/>
              <p:nvPr>
                <p:custDataLst>
                  <p:tags r:id="rId9"/>
                </p:custDataLst>
              </p:nvPr>
            </p:nvSpPr>
            <p:spPr>
              <a:xfrm>
                <a:off x="1019" y="3780"/>
                <a:ext cx="3981" cy="5285"/>
              </a:xfrm>
              <a:prstGeom prst="roundRect">
                <a:avLst>
                  <a:gd name="adj" fmla="val 4954"/>
                </a:avLst>
              </a:prstGeom>
              <a:solidFill>
                <a:srgbClr val="A3B6BA">
                  <a:alpha val="20000"/>
                </a:srgbClr>
              </a:solidFill>
              <a:ln>
                <a:solidFill>
                  <a:schemeClr val="bg1">
                    <a:alpha val="75000"/>
                  </a:schemeClr>
                </a:solidFill>
              </a:ln>
              <a:effectLst>
                <a:outerShdw blurRad="304800" sx="102000" sy="102000" algn="ctr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椭圆 47"/>
              <p:cNvSpPr/>
              <p:nvPr>
                <p:custDataLst>
                  <p:tags r:id="rId10"/>
                </p:custDataLst>
              </p:nvPr>
            </p:nvSpPr>
            <p:spPr>
              <a:xfrm>
                <a:off x="2643" y="5207"/>
                <a:ext cx="769" cy="769"/>
              </a:xfrm>
              <a:prstGeom prst="ellipse">
                <a:avLst/>
              </a:prstGeom>
              <a:solidFill>
                <a:srgbClr val="9F8C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9" name="副标题 33"/>
              <p:cNvSpPr>
                <a:spLocks noGrp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2201" y="5182"/>
                <a:ext cx="1660" cy="708"/>
              </a:xfrm>
              <a:prstGeom prst="rect">
                <a:avLst/>
              </a:prstGeom>
            </p:spPr>
            <p:txBody>
              <a:bodyPr vert="horz" lIns="90000" tIns="46800" rIns="90000" bIns="46800" rtlCol="0">
                <a:noAutofit/>
              </a:bodyPr>
              <a:lstStyle>
                <a:lvl1pPr mar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000"/>
                  </a:spcAft>
                  <a:buFont typeface="Arial" panose="020B0604020202020204" pitchFamily="34" charset="0"/>
                  <a:buNone/>
                  <a:defRPr sz="2400" u="none" strike="noStrike" kern="1200" cap="none" spc="20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  <a:tabLst>
                    <a:tab pos="1609725" algn="l"/>
                    <a:tab pos="1609725" algn="l"/>
                    <a:tab pos="1609725" algn="l"/>
                    <a:tab pos="1609725" algn="l"/>
                  </a:tabLst>
                  <a:defRPr sz="20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  <a:defRPr sz="18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300"/>
                  </a:spcAft>
                  <a:buFont typeface="Wingdings" panose="05000000000000000000" charset="0"/>
                  <a:buNone/>
                  <a:defRPr sz="16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300"/>
                  </a:spcAft>
                  <a:buFont typeface="Arial" panose="020B0604020202020204" pitchFamily="34" charset="0"/>
                  <a:buNone/>
                  <a:defRPr sz="16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altLang="zh-CN" sz="2600" spc="0" dirty="0">
                    <a:solidFill>
                      <a:schemeClr val="bg1"/>
                    </a:solidFill>
                    <a:uFillTx/>
                    <a:cs typeface="+mn-ea"/>
                    <a:sym typeface="+mn-lt"/>
                  </a:rPr>
                  <a:t>0</a:t>
                </a:r>
                <a:r>
                  <a:rPr lang="en-US" altLang="zh-TW" sz="2600" spc="0" dirty="0">
                    <a:solidFill>
                      <a:schemeClr val="bg1"/>
                    </a:solidFill>
                    <a:uFillTx/>
                    <a:cs typeface="+mn-ea"/>
                    <a:sym typeface="+mn-lt"/>
                  </a:rPr>
                  <a:t>5</a:t>
                </a:r>
                <a:endParaRPr lang="en-US" altLang="zh-CN" sz="2600" spc="0" dirty="0">
                  <a:solidFill>
                    <a:schemeClr val="bg1"/>
                  </a:solidFill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0" name="文本框 49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1310" y="6308"/>
                <a:ext cx="3509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b="1" dirty="0">
                    <a:solidFill>
                      <a:srgbClr val="9F8C61"/>
                    </a:solidFill>
                    <a:effectLst/>
                    <a:cs typeface="+mn-ea"/>
                    <a:sym typeface="+mn-lt"/>
                  </a:rPr>
                  <a:t>研究困境</a:t>
                </a:r>
                <a:endParaRPr lang="zh-CN" altLang="en-US" sz="2800" b="1" dirty="0">
                  <a:solidFill>
                    <a:srgbClr val="9F8C61"/>
                  </a:solidFill>
                  <a:effectLst/>
                  <a:cs typeface="+mn-ea"/>
                  <a:sym typeface="+mn-lt"/>
                </a:endParaRPr>
              </a:p>
            </p:txBody>
          </p:sp>
          <p:cxnSp>
            <p:nvCxnSpPr>
              <p:cNvPr id="53" name="直接连接符 52"/>
              <p:cNvCxnSpPr/>
              <p:nvPr>
                <p:custDataLst>
                  <p:tags r:id="rId13"/>
                </p:custDataLst>
              </p:nvPr>
            </p:nvCxnSpPr>
            <p:spPr>
              <a:xfrm>
                <a:off x="2872" y="7298"/>
                <a:ext cx="311" cy="12"/>
              </a:xfrm>
              <a:prstGeom prst="line">
                <a:avLst/>
              </a:prstGeom>
              <a:ln>
                <a:solidFill>
                  <a:srgbClr val="9F8C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组合 53"/>
            <p:cNvGrpSpPr/>
            <p:nvPr/>
          </p:nvGrpSpPr>
          <p:grpSpPr>
            <a:xfrm>
              <a:off x="9909" y="3780"/>
              <a:ext cx="3981" cy="5285"/>
              <a:chOff x="1019" y="3780"/>
              <a:chExt cx="3981" cy="5285"/>
            </a:xfrm>
          </p:grpSpPr>
          <p:sp>
            <p:nvSpPr>
              <p:cNvPr id="55" name="圆角矩形 54"/>
              <p:cNvSpPr/>
              <p:nvPr>
                <p:custDataLst>
                  <p:tags r:id="rId4"/>
                </p:custDataLst>
              </p:nvPr>
            </p:nvSpPr>
            <p:spPr>
              <a:xfrm>
                <a:off x="1019" y="3780"/>
                <a:ext cx="3981" cy="5285"/>
              </a:xfrm>
              <a:prstGeom prst="roundRect">
                <a:avLst>
                  <a:gd name="adj" fmla="val 4954"/>
                </a:avLst>
              </a:prstGeom>
              <a:solidFill>
                <a:srgbClr val="A3B6BA">
                  <a:alpha val="20000"/>
                </a:srgbClr>
              </a:solidFill>
              <a:ln>
                <a:solidFill>
                  <a:schemeClr val="bg1">
                    <a:alpha val="75000"/>
                  </a:schemeClr>
                </a:solidFill>
              </a:ln>
              <a:effectLst>
                <a:outerShdw blurRad="304800" sx="102000" sy="102000" algn="ctr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6" name="椭圆 55"/>
              <p:cNvSpPr/>
              <p:nvPr>
                <p:custDataLst>
                  <p:tags r:id="rId5"/>
                </p:custDataLst>
              </p:nvPr>
            </p:nvSpPr>
            <p:spPr>
              <a:xfrm>
                <a:off x="2602" y="5195"/>
                <a:ext cx="769" cy="769"/>
              </a:xfrm>
              <a:prstGeom prst="ellipse">
                <a:avLst/>
              </a:prstGeom>
              <a:solidFill>
                <a:srgbClr val="9F8C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7" name="副标题 33"/>
              <p:cNvSpPr>
                <a:spLocks noGrp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2160" y="5170"/>
                <a:ext cx="1660" cy="708"/>
              </a:xfrm>
              <a:prstGeom prst="rect">
                <a:avLst/>
              </a:prstGeom>
            </p:spPr>
            <p:txBody>
              <a:bodyPr vert="horz" lIns="90000" tIns="46800" rIns="90000" bIns="46800" rtlCol="0">
                <a:noAutofit/>
              </a:bodyPr>
              <a:lstStyle>
                <a:lvl1pPr mar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000"/>
                  </a:spcAft>
                  <a:buFont typeface="Arial" panose="020B0604020202020204" pitchFamily="34" charset="0"/>
                  <a:buNone/>
                  <a:defRPr sz="2400" u="none" strike="noStrike" kern="1200" cap="none" spc="20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  <a:tabLst>
                    <a:tab pos="1609725" algn="l"/>
                    <a:tab pos="1609725" algn="l"/>
                    <a:tab pos="1609725" algn="l"/>
                    <a:tab pos="1609725" algn="l"/>
                  </a:tabLst>
                  <a:defRPr sz="20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  <a:defRPr sz="18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300"/>
                  </a:spcAft>
                  <a:buFont typeface="Wingdings" panose="05000000000000000000" charset="0"/>
                  <a:buNone/>
                  <a:defRPr sz="16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300"/>
                  </a:spcAft>
                  <a:buFont typeface="Arial" panose="020B0604020202020204" pitchFamily="34" charset="0"/>
                  <a:buNone/>
                  <a:defRPr sz="16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altLang="zh-TW" sz="2600" spc="0" dirty="0">
                    <a:solidFill>
                      <a:schemeClr val="bg1"/>
                    </a:solidFill>
                    <a:cs typeface="+mn-ea"/>
                    <a:sym typeface="+mn-lt"/>
                  </a:rPr>
                  <a:t>06</a:t>
                </a:r>
                <a:endParaRPr lang="en-US" altLang="zh-CN" sz="2600" spc="0" dirty="0">
                  <a:solidFill>
                    <a:schemeClr val="bg1"/>
                  </a:solidFill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8" name="文本框 57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1269" y="6296"/>
                <a:ext cx="3509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b="1" dirty="0">
                    <a:solidFill>
                      <a:srgbClr val="9F8C61"/>
                    </a:solidFill>
                    <a:effectLst/>
                    <a:cs typeface="+mn-ea"/>
                    <a:sym typeface="+mn-lt"/>
                  </a:rPr>
                  <a:t>未來展望</a:t>
                </a:r>
                <a:endParaRPr lang="zh-CN" altLang="en-US" sz="2800" b="1" dirty="0">
                  <a:solidFill>
                    <a:srgbClr val="9F8C61"/>
                  </a:solidFill>
                  <a:effectLst/>
                  <a:cs typeface="+mn-ea"/>
                  <a:sym typeface="+mn-lt"/>
                </a:endParaRPr>
              </a:p>
            </p:txBody>
          </p:sp>
          <p:cxnSp>
            <p:nvCxnSpPr>
              <p:cNvPr id="61" name="直接连接符 60"/>
              <p:cNvCxnSpPr/>
              <p:nvPr>
                <p:custDataLst>
                  <p:tags r:id="rId8"/>
                </p:custDataLst>
              </p:nvPr>
            </p:nvCxnSpPr>
            <p:spPr>
              <a:xfrm>
                <a:off x="2831" y="7286"/>
                <a:ext cx="311" cy="12"/>
              </a:xfrm>
              <a:prstGeom prst="line">
                <a:avLst/>
              </a:prstGeom>
              <a:ln>
                <a:solidFill>
                  <a:srgbClr val="9F8C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9" name="TextBox 4">
            <a:extLst>
              <a:ext uri="{FF2B5EF4-FFF2-40B4-BE49-F238E27FC236}">
                <a16:creationId xmlns:a16="http://schemas.microsoft.com/office/drawing/2014/main" id="{EB684C7E-20A7-9694-F2D4-694B922B40F4}"/>
              </a:ext>
            </a:extLst>
          </p:cNvPr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</a:p>
        </p:txBody>
      </p:sp>
      <p:sp>
        <p:nvSpPr>
          <p:cNvPr id="25" name="圆角矩形 35"/>
          <p:cNvSpPr/>
          <p:nvPr/>
        </p:nvSpPr>
        <p:spPr>
          <a:xfrm>
            <a:off x="2094547" y="2560319"/>
            <a:ext cx="2527935" cy="3355975"/>
          </a:xfrm>
          <a:prstGeom prst="roundRect">
            <a:avLst>
              <a:gd name="adj" fmla="val 4954"/>
            </a:avLst>
          </a:prstGeom>
          <a:solidFill>
            <a:srgbClr val="A3B6BA">
              <a:alpha val="20000"/>
            </a:srgbClr>
          </a:solidFill>
          <a:ln w="57150">
            <a:solidFill>
              <a:srgbClr val="9F8C61"/>
            </a:solidFill>
          </a:ln>
          <a:effectLst>
            <a:outerShdw blurRad="3048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圆角矩形 35"/>
          <p:cNvSpPr/>
          <p:nvPr/>
        </p:nvSpPr>
        <p:spPr>
          <a:xfrm>
            <a:off x="4900294" y="2560318"/>
            <a:ext cx="2527935" cy="3355975"/>
          </a:xfrm>
          <a:prstGeom prst="roundRect">
            <a:avLst>
              <a:gd name="adj" fmla="val 4954"/>
            </a:avLst>
          </a:prstGeom>
          <a:solidFill>
            <a:srgbClr val="A3B6BA">
              <a:alpha val="20000"/>
            </a:srgbClr>
          </a:solidFill>
          <a:ln w="57150">
            <a:solidFill>
              <a:srgbClr val="9F8C61"/>
            </a:solidFill>
          </a:ln>
          <a:effectLst>
            <a:outerShdw blurRad="3048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圆角矩形 35"/>
          <p:cNvSpPr/>
          <p:nvPr/>
        </p:nvSpPr>
        <p:spPr>
          <a:xfrm>
            <a:off x="7715566" y="2560318"/>
            <a:ext cx="2527935" cy="3355975"/>
          </a:xfrm>
          <a:prstGeom prst="roundRect">
            <a:avLst>
              <a:gd name="adj" fmla="val 4954"/>
            </a:avLst>
          </a:prstGeom>
          <a:solidFill>
            <a:srgbClr val="A3B6BA">
              <a:alpha val="20000"/>
            </a:srgbClr>
          </a:solidFill>
          <a:ln w="57150">
            <a:solidFill>
              <a:srgbClr val="9F8C61"/>
            </a:solidFill>
          </a:ln>
          <a:effectLst>
            <a:outerShdw blurRad="3048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8" name="群組 27"/>
          <p:cNvGrpSpPr/>
          <p:nvPr/>
        </p:nvGrpSpPr>
        <p:grpSpPr>
          <a:xfrm>
            <a:off x="161297" y="5836663"/>
            <a:ext cx="977462" cy="857504"/>
            <a:chOff x="161297" y="5836663"/>
            <a:chExt cx="977462" cy="857504"/>
          </a:xfrm>
        </p:grpSpPr>
        <p:sp>
          <p:nvSpPr>
            <p:cNvPr id="29" name="橢圓 28"/>
            <p:cNvSpPr/>
            <p:nvPr/>
          </p:nvSpPr>
          <p:spPr>
            <a:xfrm>
              <a:off x="161297" y="5836663"/>
              <a:ext cx="977462" cy="857504"/>
            </a:xfrm>
            <a:prstGeom prst="ellipse">
              <a:avLst/>
            </a:prstGeom>
            <a:noFill/>
            <a:ln w="76200">
              <a:gradFill>
                <a:gsLst>
                  <a:gs pos="0">
                    <a:srgbClr val="BDB093"/>
                  </a:gs>
                  <a:gs pos="40000">
                    <a:schemeClr val="bg1"/>
                  </a:gs>
                  <a:gs pos="74000">
                    <a:srgbClr val="CEC7B7"/>
                  </a:gs>
                  <a:gs pos="100000">
                    <a:srgbClr val="9F8C6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357335" y="5973027"/>
              <a:ext cx="781424" cy="584775"/>
            </a:xfrm>
            <a:prstGeom prst="rect">
              <a:avLst/>
            </a:prstGeom>
            <a:noFill/>
            <a:ln>
              <a:noFill/>
            </a:ln>
            <a:effectLst>
              <a:outerShdw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 smtClean="0">
                  <a:ln>
                    <a:gradFill>
                      <a:gsLst>
                        <a:gs pos="0">
                          <a:srgbClr val="9F8C61"/>
                        </a:gs>
                        <a:gs pos="59000">
                          <a:schemeClr val="bg1"/>
                        </a:gs>
                        <a:gs pos="83000">
                          <a:srgbClr val="BDB093"/>
                        </a:gs>
                        <a:gs pos="100000">
                          <a:srgbClr val="CEC7B7"/>
                        </a:gs>
                      </a:gsLst>
                      <a:lin ang="5400000" scaled="1"/>
                    </a:gradFill>
                  </a:ln>
                  <a:solidFill>
                    <a:srgbClr val="9F8C61"/>
                  </a:solidFill>
                  <a:effectLst>
                    <a:glow rad="101600">
                      <a:srgbClr val="BDB093">
                        <a:alpha val="60000"/>
                      </a:srgbClr>
                    </a:glow>
                  </a:effectLst>
                </a:rPr>
                <a:t>03</a:t>
              </a:r>
              <a:endParaRPr lang="zh-TW" altLang="en-US" sz="3200" b="1" dirty="0">
                <a:ln>
                  <a:gradFill>
                    <a:gsLst>
                      <a:gs pos="0">
                        <a:srgbClr val="9F8C61"/>
                      </a:gs>
                      <a:gs pos="59000">
                        <a:schemeClr val="bg1"/>
                      </a:gs>
                      <a:gs pos="83000">
                        <a:srgbClr val="BDB093"/>
                      </a:gs>
                      <a:gs pos="100000">
                        <a:srgbClr val="CEC7B7"/>
                      </a:gs>
                    </a:gsLst>
                    <a:lin ang="5400000" scaled="1"/>
                  </a:gradFill>
                </a:ln>
                <a:solidFill>
                  <a:srgbClr val="9F8C61"/>
                </a:solidFill>
                <a:effectLst>
                  <a:glow rad="101600">
                    <a:srgbClr val="BDB093">
                      <a:alpha val="60000"/>
                    </a:srgbClr>
                  </a:glow>
                </a:effectLst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9086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50" y="183953"/>
            <a:ext cx="11724696" cy="630707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733" y="3762072"/>
            <a:ext cx="4851475" cy="272895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00724" y="291540"/>
            <a:ext cx="11440756" cy="6086399"/>
          </a:xfrm>
          <a:prstGeom prst="rect">
            <a:avLst/>
          </a:prstGeom>
          <a:noFill/>
          <a:ln w="228600">
            <a:solidFill>
              <a:srgbClr val="BDB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6414"/>
          <a:stretch/>
        </p:blipFill>
        <p:spPr>
          <a:xfrm>
            <a:off x="400724" y="461045"/>
            <a:ext cx="10035018" cy="4100795"/>
          </a:xfrm>
          <a:prstGeom prst="rect">
            <a:avLst/>
          </a:prstGeom>
        </p:spPr>
      </p:pic>
      <p:grpSp>
        <p:nvGrpSpPr>
          <p:cNvPr id="9" name="群組 8"/>
          <p:cNvGrpSpPr/>
          <p:nvPr/>
        </p:nvGrpSpPr>
        <p:grpSpPr>
          <a:xfrm>
            <a:off x="161297" y="5836663"/>
            <a:ext cx="977462" cy="857504"/>
            <a:chOff x="161297" y="5836663"/>
            <a:chExt cx="977462" cy="857504"/>
          </a:xfrm>
        </p:grpSpPr>
        <p:sp>
          <p:nvSpPr>
            <p:cNvPr id="10" name="橢圓 9"/>
            <p:cNvSpPr/>
            <p:nvPr/>
          </p:nvSpPr>
          <p:spPr>
            <a:xfrm>
              <a:off x="161297" y="5836663"/>
              <a:ext cx="977462" cy="857504"/>
            </a:xfrm>
            <a:prstGeom prst="ellipse">
              <a:avLst/>
            </a:prstGeom>
            <a:noFill/>
            <a:ln w="76200">
              <a:gradFill>
                <a:gsLst>
                  <a:gs pos="0">
                    <a:srgbClr val="BDB093"/>
                  </a:gs>
                  <a:gs pos="40000">
                    <a:schemeClr val="bg1"/>
                  </a:gs>
                  <a:gs pos="74000">
                    <a:srgbClr val="CEC7B7"/>
                  </a:gs>
                  <a:gs pos="100000">
                    <a:srgbClr val="9F8C6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357335" y="5973027"/>
              <a:ext cx="781424" cy="584775"/>
            </a:xfrm>
            <a:prstGeom prst="rect">
              <a:avLst/>
            </a:prstGeom>
            <a:noFill/>
            <a:ln>
              <a:noFill/>
            </a:ln>
            <a:effectLst>
              <a:outerShdw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 smtClean="0">
                  <a:ln>
                    <a:gradFill>
                      <a:gsLst>
                        <a:gs pos="0">
                          <a:srgbClr val="9F8C61"/>
                        </a:gs>
                        <a:gs pos="59000">
                          <a:schemeClr val="bg1"/>
                        </a:gs>
                        <a:gs pos="83000">
                          <a:srgbClr val="BDB093"/>
                        </a:gs>
                        <a:gs pos="100000">
                          <a:srgbClr val="CEC7B7"/>
                        </a:gs>
                      </a:gsLst>
                      <a:lin ang="5400000" scaled="1"/>
                    </a:gradFill>
                  </a:ln>
                  <a:solidFill>
                    <a:srgbClr val="9F8C61"/>
                  </a:solidFill>
                  <a:effectLst>
                    <a:glow rad="101600">
                      <a:srgbClr val="BDB093">
                        <a:alpha val="60000"/>
                      </a:srgbClr>
                    </a:glow>
                  </a:effectLst>
                </a:rPr>
                <a:t>21</a:t>
              </a:r>
              <a:endParaRPr lang="zh-TW" altLang="en-US" sz="3200" b="1" dirty="0">
                <a:ln>
                  <a:gradFill>
                    <a:gsLst>
                      <a:gs pos="0">
                        <a:srgbClr val="9F8C61"/>
                      </a:gs>
                      <a:gs pos="59000">
                        <a:schemeClr val="bg1"/>
                      </a:gs>
                      <a:gs pos="83000">
                        <a:srgbClr val="BDB093"/>
                      </a:gs>
                      <a:gs pos="100000">
                        <a:srgbClr val="CEC7B7"/>
                      </a:gs>
                    </a:gsLst>
                    <a:lin ang="5400000" scaled="1"/>
                  </a:gradFill>
                </a:ln>
                <a:solidFill>
                  <a:srgbClr val="9F8C61"/>
                </a:solidFill>
                <a:effectLst>
                  <a:glow rad="101600">
                    <a:srgbClr val="BDB093">
                      <a:alpha val="60000"/>
                    </a:srgb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326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854" y="1651888"/>
            <a:ext cx="6245561" cy="355485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554" y="1974218"/>
            <a:ext cx="5692690" cy="289573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1057" y="2066194"/>
            <a:ext cx="5514718" cy="2711289"/>
          </a:xfrm>
          <a:prstGeom prst="rect">
            <a:avLst/>
          </a:prstGeom>
        </p:spPr>
      </p:pic>
      <p:sp>
        <p:nvSpPr>
          <p:cNvPr id="10" name="副标题 91">
            <a:extLst>
              <a:ext uri="{FF2B5EF4-FFF2-40B4-BE49-F238E27FC236}">
                <a16:creationId xmlns:a16="http://schemas.microsoft.com/office/drawing/2014/main" id="{7D4CDCA7-D552-4580-9B73-E58229A976AD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488530" y="2922410"/>
            <a:ext cx="3432845" cy="998855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6000" b="1" dirty="0" smtClean="0">
                <a:cs typeface="+mn-ea"/>
                <a:sym typeface="+mn-lt"/>
              </a:rPr>
              <a:t>腳位</a:t>
            </a:r>
            <a:r>
              <a:rPr lang="zh-TW" altLang="en-US" sz="6000" b="1" dirty="0">
                <a:cs typeface="+mn-ea"/>
                <a:sym typeface="+mn-lt"/>
              </a:rPr>
              <a:t>設定</a:t>
            </a:r>
            <a:endParaRPr lang="zh-CN" altLang="en-US" sz="6000" b="1" dirty="0">
              <a:cs typeface="+mn-ea"/>
              <a:sym typeface="+mn-lt"/>
            </a:endParaRPr>
          </a:p>
          <a:p>
            <a:pPr algn="l"/>
            <a:endParaRPr lang="zh-CN" altLang="en-US" sz="6000" b="1" dirty="0">
              <a:cs typeface="+mn-ea"/>
              <a:sym typeface="+mn-lt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3321057" y="2029031"/>
            <a:ext cx="977462" cy="857504"/>
            <a:chOff x="-1513490" y="1208691"/>
            <a:chExt cx="977462" cy="857504"/>
          </a:xfrm>
        </p:grpSpPr>
        <p:sp>
          <p:nvSpPr>
            <p:cNvPr id="2" name="橢圓 1"/>
            <p:cNvSpPr/>
            <p:nvPr/>
          </p:nvSpPr>
          <p:spPr>
            <a:xfrm>
              <a:off x="-1513490" y="1208691"/>
              <a:ext cx="977462" cy="857504"/>
            </a:xfrm>
            <a:prstGeom prst="ellipse">
              <a:avLst/>
            </a:prstGeom>
            <a:noFill/>
            <a:ln w="76200">
              <a:solidFill>
                <a:srgbClr val="9F8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" name="文字方塊 2"/>
            <p:cNvSpPr txBox="1"/>
            <p:nvPr/>
          </p:nvSpPr>
          <p:spPr>
            <a:xfrm>
              <a:off x="-1317452" y="1345055"/>
              <a:ext cx="7814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/>
                <a:t>僕</a:t>
              </a:r>
              <a:endParaRPr lang="zh-TW" altLang="en-US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9053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00724" y="291540"/>
            <a:ext cx="11440756" cy="6086399"/>
          </a:xfrm>
          <a:prstGeom prst="rect">
            <a:avLst/>
          </a:prstGeom>
          <a:noFill/>
          <a:ln w="228600">
            <a:solidFill>
              <a:srgbClr val="BDB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 descr="Arduino U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911" y="4130564"/>
            <a:ext cx="3680895" cy="229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5351"/>
          <a:stretch/>
        </p:blipFill>
        <p:spPr>
          <a:xfrm>
            <a:off x="622581" y="406502"/>
            <a:ext cx="9307224" cy="5647456"/>
          </a:xfrm>
          <a:prstGeom prst="rect">
            <a:avLst/>
          </a:prstGeom>
        </p:spPr>
      </p:pic>
      <p:grpSp>
        <p:nvGrpSpPr>
          <p:cNvPr id="7" name="群組 6"/>
          <p:cNvGrpSpPr/>
          <p:nvPr/>
        </p:nvGrpSpPr>
        <p:grpSpPr>
          <a:xfrm>
            <a:off x="161297" y="5836663"/>
            <a:ext cx="977462" cy="857504"/>
            <a:chOff x="161297" y="5836663"/>
            <a:chExt cx="977462" cy="857504"/>
          </a:xfrm>
        </p:grpSpPr>
        <p:sp>
          <p:nvSpPr>
            <p:cNvPr id="8" name="橢圓 7"/>
            <p:cNvSpPr/>
            <p:nvPr/>
          </p:nvSpPr>
          <p:spPr>
            <a:xfrm>
              <a:off x="161297" y="5836663"/>
              <a:ext cx="977462" cy="857504"/>
            </a:xfrm>
            <a:prstGeom prst="ellipse">
              <a:avLst/>
            </a:prstGeom>
            <a:noFill/>
            <a:ln w="76200">
              <a:gradFill>
                <a:gsLst>
                  <a:gs pos="0">
                    <a:srgbClr val="BDB093"/>
                  </a:gs>
                  <a:gs pos="40000">
                    <a:schemeClr val="bg1"/>
                  </a:gs>
                  <a:gs pos="74000">
                    <a:srgbClr val="CEC7B7"/>
                  </a:gs>
                  <a:gs pos="100000">
                    <a:srgbClr val="9F8C6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357335" y="5973027"/>
              <a:ext cx="781424" cy="584775"/>
            </a:xfrm>
            <a:prstGeom prst="rect">
              <a:avLst/>
            </a:prstGeom>
            <a:noFill/>
            <a:ln>
              <a:noFill/>
            </a:ln>
            <a:effectLst>
              <a:outerShdw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 smtClean="0">
                  <a:ln>
                    <a:gradFill>
                      <a:gsLst>
                        <a:gs pos="0">
                          <a:srgbClr val="9F8C61"/>
                        </a:gs>
                        <a:gs pos="59000">
                          <a:schemeClr val="bg1"/>
                        </a:gs>
                        <a:gs pos="83000">
                          <a:srgbClr val="BDB093"/>
                        </a:gs>
                        <a:gs pos="100000">
                          <a:srgbClr val="CEC7B7"/>
                        </a:gs>
                      </a:gsLst>
                      <a:lin ang="5400000" scaled="1"/>
                    </a:gradFill>
                  </a:ln>
                  <a:solidFill>
                    <a:srgbClr val="9F8C61"/>
                  </a:solidFill>
                  <a:effectLst>
                    <a:glow rad="101600">
                      <a:srgbClr val="BDB093">
                        <a:alpha val="60000"/>
                      </a:srgbClr>
                    </a:glow>
                  </a:effectLst>
                </a:rPr>
                <a:t>22</a:t>
              </a:r>
              <a:endParaRPr lang="zh-TW" altLang="en-US" sz="3200" b="1" dirty="0">
                <a:ln>
                  <a:gradFill>
                    <a:gsLst>
                      <a:gs pos="0">
                        <a:srgbClr val="9F8C61"/>
                      </a:gs>
                      <a:gs pos="59000">
                        <a:schemeClr val="bg1"/>
                      </a:gs>
                      <a:gs pos="83000">
                        <a:srgbClr val="BDB093"/>
                      </a:gs>
                      <a:gs pos="100000">
                        <a:srgbClr val="CEC7B7"/>
                      </a:gs>
                    </a:gsLst>
                    <a:lin ang="5400000" scaled="1"/>
                  </a:gradFill>
                </a:ln>
                <a:solidFill>
                  <a:srgbClr val="9F8C61"/>
                </a:solidFill>
                <a:effectLst>
                  <a:glow rad="101600">
                    <a:srgbClr val="BDB093">
                      <a:alpha val="60000"/>
                    </a:srgb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995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854" y="1651888"/>
            <a:ext cx="6245561" cy="355485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554" y="1974218"/>
            <a:ext cx="5692690" cy="289573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1057" y="2066194"/>
            <a:ext cx="5514718" cy="2711289"/>
          </a:xfrm>
          <a:prstGeom prst="rect">
            <a:avLst/>
          </a:prstGeom>
        </p:spPr>
      </p:pic>
      <p:sp>
        <p:nvSpPr>
          <p:cNvPr id="10" name="副标题 91">
            <a:extLst>
              <a:ext uri="{FF2B5EF4-FFF2-40B4-BE49-F238E27FC236}">
                <a16:creationId xmlns:a16="http://schemas.microsoft.com/office/drawing/2014/main" id="{7D4CDCA7-D552-4580-9B73-E58229A976AD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488530" y="2922410"/>
            <a:ext cx="3432845" cy="998855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6000" b="1" dirty="0">
                <a:cs typeface="+mn-ea"/>
              </a:rPr>
              <a:t>GA12-N20</a:t>
            </a:r>
            <a:endParaRPr lang="en-US" altLang="zh-CN" sz="6000" b="1" dirty="0">
              <a:cs typeface="+mn-ea"/>
              <a:sym typeface="+mn-lt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321057" y="2029031"/>
            <a:ext cx="977462" cy="857504"/>
            <a:chOff x="-1513490" y="1208691"/>
            <a:chExt cx="977462" cy="857504"/>
          </a:xfrm>
        </p:grpSpPr>
        <p:sp>
          <p:nvSpPr>
            <p:cNvPr id="11" name="橢圓 10"/>
            <p:cNvSpPr/>
            <p:nvPr/>
          </p:nvSpPr>
          <p:spPr>
            <a:xfrm>
              <a:off x="-1513490" y="1208691"/>
              <a:ext cx="977462" cy="857504"/>
            </a:xfrm>
            <a:prstGeom prst="ellipse">
              <a:avLst/>
            </a:prstGeom>
            <a:noFill/>
            <a:ln w="76200">
              <a:solidFill>
                <a:srgbClr val="9F8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-1317452" y="1345055"/>
              <a:ext cx="7814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/>
                <a:t>僕</a:t>
              </a:r>
              <a:endParaRPr lang="zh-TW" altLang="en-US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6934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077" y="4016673"/>
            <a:ext cx="4185797" cy="226964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00724" y="291540"/>
            <a:ext cx="11440756" cy="6086399"/>
          </a:xfrm>
          <a:prstGeom prst="rect">
            <a:avLst/>
          </a:prstGeom>
          <a:noFill/>
          <a:ln w="228600">
            <a:solidFill>
              <a:srgbClr val="BDB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9190"/>
          <a:stretch/>
        </p:blipFill>
        <p:spPr>
          <a:xfrm>
            <a:off x="544716" y="452610"/>
            <a:ext cx="9631119" cy="530636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3286"/>
          <a:stretch/>
        </p:blipFill>
        <p:spPr>
          <a:xfrm>
            <a:off x="6686884" y="699703"/>
            <a:ext cx="9573961" cy="4071889"/>
          </a:xfrm>
          <a:prstGeom prst="rect">
            <a:avLst/>
          </a:prstGeom>
        </p:spPr>
      </p:pic>
      <p:grpSp>
        <p:nvGrpSpPr>
          <p:cNvPr id="9" name="群組 8"/>
          <p:cNvGrpSpPr/>
          <p:nvPr/>
        </p:nvGrpSpPr>
        <p:grpSpPr>
          <a:xfrm>
            <a:off x="161297" y="5836663"/>
            <a:ext cx="977462" cy="857504"/>
            <a:chOff x="161297" y="5836663"/>
            <a:chExt cx="977462" cy="857504"/>
          </a:xfrm>
        </p:grpSpPr>
        <p:sp>
          <p:nvSpPr>
            <p:cNvPr id="10" name="橢圓 9"/>
            <p:cNvSpPr/>
            <p:nvPr/>
          </p:nvSpPr>
          <p:spPr>
            <a:xfrm>
              <a:off x="161297" y="5836663"/>
              <a:ext cx="977462" cy="857504"/>
            </a:xfrm>
            <a:prstGeom prst="ellipse">
              <a:avLst/>
            </a:prstGeom>
            <a:noFill/>
            <a:ln w="76200">
              <a:gradFill>
                <a:gsLst>
                  <a:gs pos="0">
                    <a:srgbClr val="BDB093"/>
                  </a:gs>
                  <a:gs pos="40000">
                    <a:schemeClr val="bg1"/>
                  </a:gs>
                  <a:gs pos="74000">
                    <a:srgbClr val="CEC7B7"/>
                  </a:gs>
                  <a:gs pos="100000">
                    <a:srgbClr val="9F8C6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357335" y="5973027"/>
              <a:ext cx="781424" cy="584775"/>
            </a:xfrm>
            <a:prstGeom prst="rect">
              <a:avLst/>
            </a:prstGeom>
            <a:noFill/>
            <a:ln>
              <a:noFill/>
            </a:ln>
            <a:effectLst>
              <a:outerShdw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 smtClean="0">
                  <a:ln>
                    <a:gradFill>
                      <a:gsLst>
                        <a:gs pos="0">
                          <a:srgbClr val="9F8C61"/>
                        </a:gs>
                        <a:gs pos="59000">
                          <a:schemeClr val="bg1"/>
                        </a:gs>
                        <a:gs pos="83000">
                          <a:srgbClr val="BDB093"/>
                        </a:gs>
                        <a:gs pos="100000">
                          <a:srgbClr val="CEC7B7"/>
                        </a:gs>
                      </a:gsLst>
                      <a:lin ang="5400000" scaled="1"/>
                    </a:gradFill>
                  </a:ln>
                  <a:solidFill>
                    <a:srgbClr val="9F8C61"/>
                  </a:solidFill>
                  <a:effectLst>
                    <a:glow rad="101600">
                      <a:srgbClr val="BDB093">
                        <a:alpha val="60000"/>
                      </a:srgbClr>
                    </a:glow>
                  </a:effectLst>
                </a:rPr>
                <a:t>23</a:t>
              </a:r>
              <a:endParaRPr lang="zh-TW" altLang="en-US" sz="3200" b="1" dirty="0">
                <a:ln>
                  <a:gradFill>
                    <a:gsLst>
                      <a:gs pos="0">
                        <a:srgbClr val="9F8C61"/>
                      </a:gs>
                      <a:gs pos="59000">
                        <a:schemeClr val="bg1"/>
                      </a:gs>
                      <a:gs pos="83000">
                        <a:srgbClr val="BDB093"/>
                      </a:gs>
                      <a:gs pos="100000">
                        <a:srgbClr val="CEC7B7"/>
                      </a:gs>
                    </a:gsLst>
                    <a:lin ang="5400000" scaled="1"/>
                  </a:gradFill>
                </a:ln>
                <a:solidFill>
                  <a:srgbClr val="9F8C61"/>
                </a:solidFill>
                <a:effectLst>
                  <a:glow rad="101600">
                    <a:srgbClr val="BDB093">
                      <a:alpha val="60000"/>
                    </a:srgb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553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854" y="1651888"/>
            <a:ext cx="6245561" cy="355485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554" y="1974218"/>
            <a:ext cx="5692690" cy="289573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1057" y="2066194"/>
            <a:ext cx="5514718" cy="2711289"/>
          </a:xfrm>
          <a:prstGeom prst="rect">
            <a:avLst/>
          </a:prstGeom>
        </p:spPr>
      </p:pic>
      <p:sp>
        <p:nvSpPr>
          <p:cNvPr id="10" name="副标题 91">
            <a:extLst>
              <a:ext uri="{FF2B5EF4-FFF2-40B4-BE49-F238E27FC236}">
                <a16:creationId xmlns:a16="http://schemas.microsoft.com/office/drawing/2014/main" id="{7D4CDCA7-D552-4580-9B73-E58229A976AD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3541986" y="2953940"/>
            <a:ext cx="5181600" cy="998855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6000" b="1" dirty="0">
                <a:cs typeface="+mn-ea"/>
                <a:sym typeface="+mn-lt"/>
              </a:rPr>
              <a:t>接收</a:t>
            </a:r>
            <a:r>
              <a:rPr lang="zh-TW" altLang="en-US" sz="6000" b="1" dirty="0" smtClean="0">
                <a:cs typeface="+mn-ea"/>
                <a:sym typeface="+mn-lt"/>
              </a:rPr>
              <a:t>資料</a:t>
            </a:r>
            <a:endParaRPr lang="en-US" altLang="zh-CN" sz="6000" b="1" dirty="0">
              <a:cs typeface="+mn-ea"/>
              <a:sym typeface="+mn-lt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321057" y="2029031"/>
            <a:ext cx="1702888" cy="1706024"/>
            <a:chOff x="-1513490" y="1208691"/>
            <a:chExt cx="977462" cy="1706024"/>
          </a:xfrm>
        </p:grpSpPr>
        <p:sp>
          <p:nvSpPr>
            <p:cNvPr id="11" name="橢圓 10"/>
            <p:cNvSpPr/>
            <p:nvPr/>
          </p:nvSpPr>
          <p:spPr>
            <a:xfrm>
              <a:off x="-1513490" y="1208691"/>
              <a:ext cx="977462" cy="857504"/>
            </a:xfrm>
            <a:prstGeom prst="ellipse">
              <a:avLst/>
            </a:prstGeom>
            <a:noFill/>
            <a:ln w="76200">
              <a:solidFill>
                <a:srgbClr val="9F8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-1317452" y="1345055"/>
              <a:ext cx="78142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 smtClean="0"/>
                <a:t>ESP32</a:t>
              </a:r>
              <a:endParaRPr lang="zh-TW" altLang="en-US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7578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724" y="291540"/>
            <a:ext cx="11440756" cy="6086399"/>
          </a:xfrm>
          <a:prstGeom prst="rect">
            <a:avLst/>
          </a:prstGeom>
          <a:noFill/>
          <a:ln w="228600">
            <a:solidFill>
              <a:srgbClr val="BDB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2458" y="397801"/>
            <a:ext cx="18281026" cy="6373114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161297" y="5836663"/>
            <a:ext cx="977462" cy="857504"/>
            <a:chOff x="161297" y="5836663"/>
            <a:chExt cx="977462" cy="857504"/>
          </a:xfrm>
        </p:grpSpPr>
        <p:sp>
          <p:nvSpPr>
            <p:cNvPr id="11" name="橢圓 10"/>
            <p:cNvSpPr/>
            <p:nvPr/>
          </p:nvSpPr>
          <p:spPr>
            <a:xfrm>
              <a:off x="161297" y="5836663"/>
              <a:ext cx="977462" cy="857504"/>
            </a:xfrm>
            <a:prstGeom prst="ellipse">
              <a:avLst/>
            </a:prstGeom>
            <a:noFill/>
            <a:ln w="76200">
              <a:gradFill>
                <a:gsLst>
                  <a:gs pos="0">
                    <a:srgbClr val="BDB093"/>
                  </a:gs>
                  <a:gs pos="40000">
                    <a:schemeClr val="bg1"/>
                  </a:gs>
                  <a:gs pos="74000">
                    <a:srgbClr val="CEC7B7"/>
                  </a:gs>
                  <a:gs pos="100000">
                    <a:srgbClr val="9F8C6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357335" y="5973027"/>
              <a:ext cx="781424" cy="584775"/>
            </a:xfrm>
            <a:prstGeom prst="rect">
              <a:avLst/>
            </a:prstGeom>
            <a:noFill/>
            <a:ln>
              <a:noFill/>
            </a:ln>
            <a:effectLst>
              <a:outerShdw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 smtClean="0">
                  <a:ln>
                    <a:gradFill>
                      <a:gsLst>
                        <a:gs pos="0">
                          <a:srgbClr val="9F8C61"/>
                        </a:gs>
                        <a:gs pos="59000">
                          <a:schemeClr val="bg1"/>
                        </a:gs>
                        <a:gs pos="83000">
                          <a:srgbClr val="BDB093"/>
                        </a:gs>
                        <a:gs pos="100000">
                          <a:srgbClr val="CEC7B7"/>
                        </a:gs>
                      </a:gsLst>
                      <a:lin ang="5400000" scaled="1"/>
                    </a:gradFill>
                  </a:ln>
                  <a:solidFill>
                    <a:srgbClr val="9F8C61"/>
                  </a:solidFill>
                  <a:effectLst>
                    <a:glow rad="101600">
                      <a:srgbClr val="BDB093">
                        <a:alpha val="60000"/>
                      </a:srgbClr>
                    </a:glow>
                  </a:effectLst>
                </a:rPr>
                <a:t>24</a:t>
              </a:r>
              <a:endParaRPr lang="zh-TW" altLang="en-US" sz="3200" b="1" dirty="0">
                <a:ln>
                  <a:gradFill>
                    <a:gsLst>
                      <a:gs pos="0">
                        <a:srgbClr val="9F8C61"/>
                      </a:gs>
                      <a:gs pos="59000">
                        <a:schemeClr val="bg1"/>
                      </a:gs>
                      <a:gs pos="83000">
                        <a:srgbClr val="BDB093"/>
                      </a:gs>
                      <a:gs pos="100000">
                        <a:srgbClr val="CEC7B7"/>
                      </a:gs>
                    </a:gsLst>
                    <a:lin ang="5400000" scaled="1"/>
                  </a:gradFill>
                </a:ln>
                <a:solidFill>
                  <a:srgbClr val="9F8C61"/>
                </a:solidFill>
                <a:effectLst>
                  <a:glow rad="101600">
                    <a:srgbClr val="BDB093">
                      <a:alpha val="60000"/>
                    </a:srgb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315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854" y="1651888"/>
            <a:ext cx="6245561" cy="355485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554" y="1974218"/>
            <a:ext cx="5692690" cy="289573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1057" y="2066194"/>
            <a:ext cx="5514718" cy="2711289"/>
          </a:xfrm>
          <a:prstGeom prst="rect">
            <a:avLst/>
          </a:prstGeom>
        </p:spPr>
      </p:pic>
      <p:sp>
        <p:nvSpPr>
          <p:cNvPr id="10" name="副标题 91">
            <a:extLst>
              <a:ext uri="{FF2B5EF4-FFF2-40B4-BE49-F238E27FC236}">
                <a16:creationId xmlns:a16="http://schemas.microsoft.com/office/drawing/2014/main" id="{7D4CDCA7-D552-4580-9B73-E58229A976AD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3541986" y="2953940"/>
            <a:ext cx="5181600" cy="998855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6000" b="1" dirty="0" smtClean="0">
                <a:cs typeface="+mn-ea"/>
                <a:sym typeface="+mn-lt"/>
              </a:rPr>
              <a:t>資料視窗</a:t>
            </a:r>
            <a:endParaRPr lang="en-US" altLang="zh-CN" sz="6000" b="1" dirty="0">
              <a:cs typeface="+mn-ea"/>
              <a:sym typeface="+mn-lt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321057" y="2029031"/>
            <a:ext cx="1702888" cy="1706024"/>
            <a:chOff x="-1513490" y="1208691"/>
            <a:chExt cx="977462" cy="1706024"/>
          </a:xfrm>
        </p:grpSpPr>
        <p:sp>
          <p:nvSpPr>
            <p:cNvPr id="11" name="橢圓 10"/>
            <p:cNvSpPr/>
            <p:nvPr/>
          </p:nvSpPr>
          <p:spPr>
            <a:xfrm>
              <a:off x="-1513490" y="1208691"/>
              <a:ext cx="977462" cy="857504"/>
            </a:xfrm>
            <a:prstGeom prst="ellipse">
              <a:avLst/>
            </a:prstGeom>
            <a:noFill/>
            <a:ln w="76200">
              <a:solidFill>
                <a:srgbClr val="9F8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-1317452" y="1345055"/>
              <a:ext cx="78142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 smtClean="0"/>
                <a:t>ESP32</a:t>
              </a:r>
              <a:endParaRPr lang="zh-TW" altLang="en-US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78163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724" y="291540"/>
            <a:ext cx="11440756" cy="6086399"/>
          </a:xfrm>
          <a:prstGeom prst="rect">
            <a:avLst/>
          </a:prstGeom>
          <a:noFill/>
          <a:ln w="228600">
            <a:solidFill>
              <a:srgbClr val="BDB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9543" y="1151739"/>
            <a:ext cx="18281026" cy="641122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27930" y="811442"/>
            <a:ext cx="5191850" cy="3210373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161297" y="5836663"/>
            <a:ext cx="977462" cy="857504"/>
            <a:chOff x="161297" y="5836663"/>
            <a:chExt cx="977462" cy="857504"/>
          </a:xfrm>
        </p:grpSpPr>
        <p:sp>
          <p:nvSpPr>
            <p:cNvPr id="9" name="橢圓 8"/>
            <p:cNvSpPr/>
            <p:nvPr/>
          </p:nvSpPr>
          <p:spPr>
            <a:xfrm>
              <a:off x="161297" y="5836663"/>
              <a:ext cx="977462" cy="857504"/>
            </a:xfrm>
            <a:prstGeom prst="ellipse">
              <a:avLst/>
            </a:prstGeom>
            <a:noFill/>
            <a:ln w="76200">
              <a:gradFill>
                <a:gsLst>
                  <a:gs pos="0">
                    <a:srgbClr val="BDB093"/>
                  </a:gs>
                  <a:gs pos="40000">
                    <a:schemeClr val="bg1"/>
                  </a:gs>
                  <a:gs pos="74000">
                    <a:srgbClr val="CEC7B7"/>
                  </a:gs>
                  <a:gs pos="100000">
                    <a:srgbClr val="9F8C6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357335" y="5973027"/>
              <a:ext cx="781424" cy="584775"/>
            </a:xfrm>
            <a:prstGeom prst="rect">
              <a:avLst/>
            </a:prstGeom>
            <a:noFill/>
            <a:ln>
              <a:noFill/>
            </a:ln>
            <a:effectLst>
              <a:outerShdw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 smtClean="0">
                  <a:ln>
                    <a:gradFill>
                      <a:gsLst>
                        <a:gs pos="0">
                          <a:srgbClr val="9F8C61"/>
                        </a:gs>
                        <a:gs pos="59000">
                          <a:schemeClr val="bg1"/>
                        </a:gs>
                        <a:gs pos="83000">
                          <a:srgbClr val="BDB093"/>
                        </a:gs>
                        <a:gs pos="100000">
                          <a:srgbClr val="CEC7B7"/>
                        </a:gs>
                      </a:gsLst>
                      <a:lin ang="5400000" scaled="1"/>
                    </a:gradFill>
                  </a:ln>
                  <a:solidFill>
                    <a:srgbClr val="9F8C61"/>
                  </a:solidFill>
                  <a:effectLst>
                    <a:glow rad="101600">
                      <a:srgbClr val="BDB093">
                        <a:alpha val="60000"/>
                      </a:srgbClr>
                    </a:glow>
                  </a:effectLst>
                </a:rPr>
                <a:t>25</a:t>
              </a:r>
              <a:endParaRPr lang="zh-TW" altLang="en-US" sz="3200" b="1" dirty="0">
                <a:ln>
                  <a:gradFill>
                    <a:gsLst>
                      <a:gs pos="0">
                        <a:srgbClr val="9F8C61"/>
                      </a:gs>
                      <a:gs pos="59000">
                        <a:schemeClr val="bg1"/>
                      </a:gs>
                      <a:gs pos="83000">
                        <a:srgbClr val="BDB093"/>
                      </a:gs>
                      <a:gs pos="100000">
                        <a:srgbClr val="CEC7B7"/>
                      </a:gs>
                    </a:gsLst>
                    <a:lin ang="5400000" scaled="1"/>
                  </a:gradFill>
                </a:ln>
                <a:solidFill>
                  <a:srgbClr val="9F8C61"/>
                </a:solidFill>
                <a:effectLst>
                  <a:glow rad="101600">
                    <a:srgbClr val="BDB093">
                      <a:alpha val="60000"/>
                    </a:srgb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81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854" y="1651888"/>
            <a:ext cx="6245561" cy="355485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554" y="1974218"/>
            <a:ext cx="5692690" cy="289573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1057" y="2066194"/>
            <a:ext cx="5514718" cy="2711289"/>
          </a:xfrm>
          <a:prstGeom prst="rect">
            <a:avLst/>
          </a:prstGeom>
        </p:spPr>
      </p:pic>
      <p:sp>
        <p:nvSpPr>
          <p:cNvPr id="10" name="副标题 91">
            <a:extLst>
              <a:ext uri="{FF2B5EF4-FFF2-40B4-BE49-F238E27FC236}">
                <a16:creationId xmlns:a16="http://schemas.microsoft.com/office/drawing/2014/main" id="{7D4CDCA7-D552-4580-9B73-E58229A976AD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5686098" y="2886535"/>
            <a:ext cx="998482" cy="998855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6000" b="1" dirty="0" smtClean="0">
                <a:cs typeface="+mn-ea"/>
                <a:sym typeface="+mn-lt"/>
              </a:rPr>
              <a:t>對</a:t>
            </a:r>
            <a:endParaRPr lang="zh-CN" altLang="en-US" sz="6000" b="1" dirty="0">
              <a:cs typeface="+mn-ea"/>
              <a:sym typeface="+mn-lt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4616167" y="2886535"/>
            <a:ext cx="977462" cy="857504"/>
            <a:chOff x="-1513490" y="1208691"/>
            <a:chExt cx="977462" cy="857504"/>
          </a:xfrm>
        </p:grpSpPr>
        <p:sp>
          <p:nvSpPr>
            <p:cNvPr id="11" name="橢圓 10"/>
            <p:cNvSpPr/>
            <p:nvPr/>
          </p:nvSpPr>
          <p:spPr>
            <a:xfrm>
              <a:off x="-1513490" y="1208691"/>
              <a:ext cx="977462" cy="857504"/>
            </a:xfrm>
            <a:prstGeom prst="ellipse">
              <a:avLst/>
            </a:prstGeom>
            <a:noFill/>
            <a:ln w="76200">
              <a:solidFill>
                <a:srgbClr val="9F8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-1317452" y="1345055"/>
              <a:ext cx="7814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/>
                <a:t>主</a:t>
              </a: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6782715" y="2885943"/>
            <a:ext cx="977462" cy="857504"/>
            <a:chOff x="-1513490" y="1208691"/>
            <a:chExt cx="977462" cy="857504"/>
          </a:xfrm>
        </p:grpSpPr>
        <p:sp>
          <p:nvSpPr>
            <p:cNvPr id="14" name="橢圓 13"/>
            <p:cNvSpPr/>
            <p:nvPr/>
          </p:nvSpPr>
          <p:spPr>
            <a:xfrm>
              <a:off x="-1513490" y="1208691"/>
              <a:ext cx="977462" cy="857504"/>
            </a:xfrm>
            <a:prstGeom prst="ellipse">
              <a:avLst/>
            </a:prstGeom>
            <a:noFill/>
            <a:ln w="76200">
              <a:solidFill>
                <a:srgbClr val="9F8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-1317452" y="1345055"/>
              <a:ext cx="7814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/>
                <a:t>僕</a:t>
              </a:r>
              <a:endParaRPr lang="zh-TW" altLang="en-US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114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Administrator\Desktop\79BCD52.jpg79BCD5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-4762" y="-3492"/>
            <a:ext cx="12196445" cy="6859905"/>
          </a:xfrm>
          <a:prstGeom prst="rect">
            <a:avLst/>
          </a:prstGeom>
        </p:spPr>
      </p:pic>
      <p:sp>
        <p:nvSpPr>
          <p:cNvPr id="92" name="副标题 91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313815" y="2563495"/>
            <a:ext cx="12190730" cy="998855"/>
          </a:xfrm>
        </p:spPr>
        <p:txBody>
          <a:bodyPr vert="horz" lIns="90000" tIns="46800" rIns="90000" bIns="46800" rtlCol="0">
            <a:noAutofit/>
          </a:bodyPr>
          <a:lstStyle/>
          <a:p>
            <a:pPr algn="l"/>
            <a:r>
              <a:rPr lang="zh-TW" altLang="en-US" sz="6000" b="1" smtClean="0">
                <a:solidFill>
                  <a:srgbClr val="9F8C61"/>
                </a:solidFill>
                <a:cs typeface="+mn-ea"/>
                <a:sym typeface="+mn-lt"/>
              </a:rPr>
              <a:t>研究動機</a:t>
            </a:r>
            <a:endParaRPr lang="zh-CN" altLang="en-US" sz="6000" b="1" dirty="0">
              <a:solidFill>
                <a:srgbClr val="9F8C61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1313815" y="3481070"/>
            <a:ext cx="558673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RESEARCH MOTIVATION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2582545"/>
            <a:ext cx="1037590" cy="1452245"/>
          </a:xfrm>
          <a:prstGeom prst="rect">
            <a:avLst/>
          </a:prstGeom>
          <a:solidFill>
            <a:srgbClr val="9F8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231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724" y="291540"/>
            <a:ext cx="11440756" cy="6086399"/>
          </a:xfrm>
          <a:prstGeom prst="rect">
            <a:avLst/>
          </a:prstGeom>
          <a:noFill/>
          <a:ln w="228600">
            <a:solidFill>
              <a:srgbClr val="BDB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84681"/>
          <a:stretch/>
        </p:blipFill>
        <p:spPr>
          <a:xfrm>
            <a:off x="517478" y="291540"/>
            <a:ext cx="10903560" cy="1567740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766331" y="4304322"/>
            <a:ext cx="10793622" cy="1848459"/>
            <a:chOff x="778268" y="2797113"/>
            <a:chExt cx="10793622" cy="1848459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5"/>
            <a:srcRect b="78817"/>
            <a:stretch/>
          </p:blipFill>
          <p:spPr>
            <a:xfrm>
              <a:off x="778268" y="2797113"/>
              <a:ext cx="9269119" cy="1848459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30579" y="2797113"/>
              <a:ext cx="1641311" cy="1848459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9930578" y="2797113"/>
              <a:ext cx="1641311" cy="734363"/>
            </a:xfrm>
            <a:prstGeom prst="rect">
              <a:avLst/>
            </a:prstGeom>
            <a:noFill/>
            <a:ln w="76200">
              <a:solidFill>
                <a:srgbClr val="9F8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10047387" y="2965407"/>
              <a:ext cx="14543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/>
                <a:t>偵測數值</a:t>
              </a:r>
              <a:endParaRPr lang="zh-TW" altLang="en-US" dirty="0"/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2499943" y="1441621"/>
            <a:ext cx="6938630" cy="4180661"/>
            <a:chOff x="2499943" y="1441621"/>
            <a:chExt cx="6938630" cy="4180661"/>
          </a:xfrm>
        </p:grpSpPr>
        <p:grpSp>
          <p:nvGrpSpPr>
            <p:cNvPr id="42" name="群組 41"/>
            <p:cNvGrpSpPr/>
            <p:nvPr/>
          </p:nvGrpSpPr>
          <p:grpSpPr>
            <a:xfrm>
              <a:off x="2499943" y="1441621"/>
              <a:ext cx="6938630" cy="4180661"/>
              <a:chOff x="2499943" y="1441621"/>
              <a:chExt cx="6938630" cy="4180661"/>
            </a:xfrm>
          </p:grpSpPr>
          <p:grpSp>
            <p:nvGrpSpPr>
              <p:cNvPr id="37" name="群組 36"/>
              <p:cNvGrpSpPr/>
              <p:nvPr/>
            </p:nvGrpSpPr>
            <p:grpSpPr>
              <a:xfrm>
                <a:off x="2499943" y="1441621"/>
                <a:ext cx="6938630" cy="4180661"/>
                <a:chOff x="2860753" y="1268901"/>
                <a:chExt cx="6938630" cy="4180661"/>
              </a:xfrm>
            </p:grpSpPr>
            <p:pic>
              <p:nvPicPr>
                <p:cNvPr id="12" name="圖片 11">
                  <a:extLst>
                    <a:ext uri="{FF2B5EF4-FFF2-40B4-BE49-F238E27FC236}">
                      <a16:creationId xmlns:a16="http://schemas.microsoft.com/office/drawing/2014/main" id="{D0E6C555-3BA3-45CF-A27F-D9C371958A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62969" y="1558284"/>
                  <a:ext cx="1916266" cy="1916266"/>
                </a:xfrm>
                <a:prstGeom prst="rect">
                  <a:avLst/>
                </a:prstGeom>
              </p:spPr>
            </p:pic>
            <p:pic>
              <p:nvPicPr>
                <p:cNvPr id="13" name="圖片 12">
                  <a:extLst>
                    <a:ext uri="{FF2B5EF4-FFF2-40B4-BE49-F238E27FC236}">
                      <a16:creationId xmlns:a16="http://schemas.microsoft.com/office/drawing/2014/main" id="{D0E6C555-3BA3-45CF-A27F-D9C371958A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20995" y="3563063"/>
                  <a:ext cx="1886499" cy="1886499"/>
                </a:xfrm>
                <a:prstGeom prst="rect">
                  <a:avLst/>
                </a:prstGeom>
              </p:spPr>
            </p:pic>
            <p:pic>
              <p:nvPicPr>
                <p:cNvPr id="14" name="Picture 2" descr="ESP32-C3-DEVKITM-1 Espressif Systems | 開發板、套件、編程器| DigiKey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60753" y="3334739"/>
                  <a:ext cx="2058376" cy="2058376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5" name="群組 14"/>
                <p:cNvGrpSpPr/>
                <p:nvPr/>
              </p:nvGrpSpPr>
              <p:grpSpPr>
                <a:xfrm>
                  <a:off x="6460420" y="1268901"/>
                  <a:ext cx="977462" cy="857504"/>
                  <a:chOff x="-1513490" y="1208691"/>
                  <a:chExt cx="977462" cy="857504"/>
                </a:xfrm>
              </p:grpSpPr>
              <p:sp>
                <p:nvSpPr>
                  <p:cNvPr id="16" name="橢圓 15"/>
                  <p:cNvSpPr/>
                  <p:nvPr/>
                </p:nvSpPr>
                <p:spPr>
                  <a:xfrm>
                    <a:off x="-1513490" y="1208691"/>
                    <a:ext cx="977462" cy="857504"/>
                  </a:xfrm>
                  <a:prstGeom prst="ellipse">
                    <a:avLst/>
                  </a:prstGeom>
                  <a:noFill/>
                  <a:ln w="76200">
                    <a:solidFill>
                      <a:srgbClr val="9F8C6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7" name="文字方塊 16"/>
                  <p:cNvSpPr txBox="1"/>
                  <p:nvPr/>
                </p:nvSpPr>
                <p:spPr>
                  <a:xfrm>
                    <a:off x="-1317452" y="1345055"/>
                    <a:ext cx="781424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TW" altLang="en-US" sz="3200" b="1" dirty="0"/>
                      <a:t>主</a:t>
                    </a:r>
                  </a:p>
                </p:txBody>
              </p:sp>
            </p:grpSp>
            <p:grpSp>
              <p:nvGrpSpPr>
                <p:cNvPr id="18" name="群組 17"/>
                <p:cNvGrpSpPr/>
                <p:nvPr/>
              </p:nvGrpSpPr>
              <p:grpSpPr>
                <a:xfrm>
                  <a:off x="8821921" y="3261105"/>
                  <a:ext cx="977462" cy="857504"/>
                  <a:chOff x="-1513490" y="1208691"/>
                  <a:chExt cx="977462" cy="857504"/>
                </a:xfrm>
              </p:grpSpPr>
              <p:sp>
                <p:nvSpPr>
                  <p:cNvPr id="19" name="橢圓 18"/>
                  <p:cNvSpPr/>
                  <p:nvPr/>
                </p:nvSpPr>
                <p:spPr>
                  <a:xfrm>
                    <a:off x="-1513490" y="1208691"/>
                    <a:ext cx="977462" cy="857504"/>
                  </a:xfrm>
                  <a:prstGeom prst="ellipse">
                    <a:avLst/>
                  </a:prstGeom>
                  <a:noFill/>
                  <a:ln w="76200">
                    <a:solidFill>
                      <a:srgbClr val="9F8C6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0" name="文字方塊 19"/>
                  <p:cNvSpPr txBox="1"/>
                  <p:nvPr/>
                </p:nvSpPr>
                <p:spPr>
                  <a:xfrm>
                    <a:off x="-1317452" y="1345055"/>
                    <a:ext cx="781424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TW" altLang="en-US" sz="3200" b="1" dirty="0" smtClean="0"/>
                      <a:t>僕</a:t>
                    </a:r>
                    <a:endParaRPr lang="zh-TW" altLang="en-US" sz="3200" b="1" dirty="0"/>
                  </a:p>
                </p:txBody>
              </p:sp>
            </p:grpSp>
            <p:cxnSp>
              <p:nvCxnSpPr>
                <p:cNvPr id="3" name="直線單箭頭接點 2"/>
                <p:cNvCxnSpPr/>
                <p:nvPr/>
              </p:nvCxnSpPr>
              <p:spPr>
                <a:xfrm>
                  <a:off x="6853214" y="2672080"/>
                  <a:ext cx="1396706" cy="1209040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單箭頭接點 32"/>
                <p:cNvCxnSpPr/>
                <p:nvPr/>
              </p:nvCxnSpPr>
              <p:spPr>
                <a:xfrm flipH="1">
                  <a:off x="4291011" y="3025616"/>
                  <a:ext cx="925589" cy="738317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文字方塊 39"/>
              <p:cNvSpPr txBox="1"/>
              <p:nvPr/>
            </p:nvSpPr>
            <p:spPr>
              <a:xfrm>
                <a:off x="7008057" y="2880659"/>
                <a:ext cx="16490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b="1" dirty="0" smtClean="0"/>
                  <a:t>馬達控制訊號</a:t>
                </a:r>
                <a:endParaRPr lang="zh-TW" altLang="en-US" b="1" dirty="0"/>
              </a:p>
            </p:txBody>
          </p:sp>
          <p:sp>
            <p:nvSpPr>
              <p:cNvPr id="41" name="文字方塊 40"/>
              <p:cNvSpPr txBox="1"/>
              <p:nvPr/>
            </p:nvSpPr>
            <p:spPr>
              <a:xfrm>
                <a:off x="3358258" y="3016350"/>
                <a:ext cx="16490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b="1" dirty="0" smtClean="0"/>
                  <a:t>偵測到數據</a:t>
                </a:r>
                <a:endParaRPr lang="zh-TW" altLang="en-US" b="1" dirty="0"/>
              </a:p>
            </p:txBody>
          </p:sp>
        </p:grpSp>
        <p:pic>
          <p:nvPicPr>
            <p:cNvPr id="4098" name="Picture 2" descr="Wifi 圖示向量圖形及更多無線技術圖片- 無線技術, 圖示, 符號- iStock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9517" y="3369707"/>
              <a:ext cx="447182" cy="366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群組 29"/>
          <p:cNvGrpSpPr/>
          <p:nvPr/>
        </p:nvGrpSpPr>
        <p:grpSpPr>
          <a:xfrm>
            <a:off x="161297" y="5836663"/>
            <a:ext cx="977462" cy="857504"/>
            <a:chOff x="161297" y="5836663"/>
            <a:chExt cx="977462" cy="857504"/>
          </a:xfrm>
        </p:grpSpPr>
        <p:sp>
          <p:nvSpPr>
            <p:cNvPr id="31" name="橢圓 30"/>
            <p:cNvSpPr/>
            <p:nvPr/>
          </p:nvSpPr>
          <p:spPr>
            <a:xfrm>
              <a:off x="161297" y="5836663"/>
              <a:ext cx="977462" cy="857504"/>
            </a:xfrm>
            <a:prstGeom prst="ellipse">
              <a:avLst/>
            </a:prstGeom>
            <a:noFill/>
            <a:ln w="76200">
              <a:gradFill>
                <a:gsLst>
                  <a:gs pos="0">
                    <a:srgbClr val="BDB093"/>
                  </a:gs>
                  <a:gs pos="40000">
                    <a:schemeClr val="bg1"/>
                  </a:gs>
                  <a:gs pos="74000">
                    <a:srgbClr val="CEC7B7"/>
                  </a:gs>
                  <a:gs pos="100000">
                    <a:srgbClr val="9F8C6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357335" y="5973027"/>
              <a:ext cx="781424" cy="584775"/>
            </a:xfrm>
            <a:prstGeom prst="rect">
              <a:avLst/>
            </a:prstGeom>
            <a:noFill/>
            <a:ln>
              <a:noFill/>
            </a:ln>
            <a:effectLst>
              <a:outerShdw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 smtClean="0">
                  <a:ln>
                    <a:gradFill>
                      <a:gsLst>
                        <a:gs pos="0">
                          <a:srgbClr val="9F8C61"/>
                        </a:gs>
                        <a:gs pos="59000">
                          <a:schemeClr val="bg1"/>
                        </a:gs>
                        <a:gs pos="83000">
                          <a:srgbClr val="BDB093"/>
                        </a:gs>
                        <a:gs pos="100000">
                          <a:srgbClr val="CEC7B7"/>
                        </a:gs>
                      </a:gsLst>
                      <a:lin ang="5400000" scaled="1"/>
                    </a:gradFill>
                  </a:ln>
                  <a:solidFill>
                    <a:srgbClr val="9F8C61"/>
                  </a:solidFill>
                  <a:effectLst>
                    <a:glow rad="101600">
                      <a:srgbClr val="BDB093">
                        <a:alpha val="60000"/>
                      </a:srgbClr>
                    </a:glow>
                  </a:effectLst>
                </a:rPr>
                <a:t>26</a:t>
              </a:r>
              <a:endParaRPr lang="zh-TW" altLang="en-US" sz="3200" b="1" dirty="0">
                <a:ln>
                  <a:gradFill>
                    <a:gsLst>
                      <a:gs pos="0">
                        <a:srgbClr val="9F8C61"/>
                      </a:gs>
                      <a:gs pos="59000">
                        <a:schemeClr val="bg1"/>
                      </a:gs>
                      <a:gs pos="83000">
                        <a:srgbClr val="BDB093"/>
                      </a:gs>
                      <a:gs pos="100000">
                        <a:srgbClr val="CEC7B7"/>
                      </a:gs>
                    </a:gsLst>
                    <a:lin ang="5400000" scaled="1"/>
                  </a:gradFill>
                </a:ln>
                <a:solidFill>
                  <a:srgbClr val="9F8C61"/>
                </a:solidFill>
                <a:effectLst>
                  <a:glow rad="101600">
                    <a:srgbClr val="BDB093">
                      <a:alpha val="60000"/>
                    </a:srgb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033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CAC199A8-A50B-4BF6-B8A3-3F3B32964BB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79058" y="1327055"/>
            <a:ext cx="11415152" cy="405468"/>
          </a:xfrm>
          <a:prstGeom prst="rect">
            <a:avLst/>
          </a:prstGeom>
          <a:solidFill>
            <a:srgbClr val="9F8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455541C3-7CAF-4866-8F60-70AEF403007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4" y="687461"/>
            <a:ext cx="1103317" cy="110331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07CFD54-59F7-4CD7-AFBC-5E78D07D87C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568" y="622027"/>
            <a:ext cx="1103317" cy="1103317"/>
          </a:xfrm>
          <a:prstGeom prst="rect">
            <a:avLst/>
          </a:prstGeom>
        </p:spPr>
      </p:pic>
      <p:sp>
        <p:nvSpPr>
          <p:cNvPr id="8" name="副標題 7">
            <a:extLst>
              <a:ext uri="{FF2B5EF4-FFF2-40B4-BE49-F238E27FC236}">
                <a16:creationId xmlns:a16="http://schemas.microsoft.com/office/drawing/2014/main" id="{58493335-19D8-472D-92E4-FA7E49E4D1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8" name="图片 3" descr="C:\Users\Administrator\Desktop\79BCD52.jpg79BCD52">
            <a:extLst>
              <a:ext uri="{FF2B5EF4-FFF2-40B4-BE49-F238E27FC236}">
                <a16:creationId xmlns:a16="http://schemas.microsoft.com/office/drawing/2014/main" id="{DAD7A952-418C-4460-A9EB-7997D3C98B5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-4445" y="-1905"/>
            <a:ext cx="12196445" cy="6859905"/>
          </a:xfrm>
          <a:prstGeom prst="rect">
            <a:avLst/>
          </a:prstGeom>
        </p:spPr>
      </p:pic>
      <p:sp>
        <p:nvSpPr>
          <p:cNvPr id="19" name="副标题 91">
            <a:extLst>
              <a:ext uri="{FF2B5EF4-FFF2-40B4-BE49-F238E27FC236}">
                <a16:creationId xmlns:a16="http://schemas.microsoft.com/office/drawing/2014/main" id="{7D4CDCA7-D552-4580-9B73-E58229A976AD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1313815" y="2563495"/>
            <a:ext cx="12190730" cy="998855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6000" b="1" dirty="0" smtClean="0">
                <a:solidFill>
                  <a:srgbClr val="9F8C61"/>
                </a:solidFill>
                <a:cs typeface="+mn-ea"/>
                <a:sym typeface="+mn-lt"/>
              </a:rPr>
              <a:t>實體解說</a:t>
            </a:r>
            <a:endParaRPr lang="zh-CN" altLang="en-US" sz="6000" b="1" dirty="0">
              <a:solidFill>
                <a:srgbClr val="9F8C61"/>
              </a:solidFill>
              <a:cs typeface="+mn-ea"/>
              <a:sym typeface="+mn-lt"/>
            </a:endParaRPr>
          </a:p>
        </p:txBody>
      </p:sp>
      <p:sp>
        <p:nvSpPr>
          <p:cNvPr id="20" name="文本框 11">
            <a:extLst>
              <a:ext uri="{FF2B5EF4-FFF2-40B4-BE49-F238E27FC236}">
                <a16:creationId xmlns:a16="http://schemas.microsoft.com/office/drawing/2014/main" id="{0C3DB6DD-ABF0-4943-9552-811D5FF597F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313815" y="3481070"/>
            <a:ext cx="558673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PHYSICAL EXPLANATION</a:t>
            </a:r>
            <a:endParaRPr lang="en-US" altLang="zh-TW" sz="2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6FF192A-F4DD-4C83-9059-ADAA6EC12FFF}"/>
              </a:ext>
            </a:extLst>
          </p:cNvPr>
          <p:cNvSpPr/>
          <p:nvPr/>
        </p:nvSpPr>
        <p:spPr>
          <a:xfrm>
            <a:off x="0" y="2582545"/>
            <a:ext cx="1037590" cy="1452245"/>
          </a:xfrm>
          <a:prstGeom prst="rect">
            <a:avLst/>
          </a:prstGeom>
          <a:solidFill>
            <a:srgbClr val="9F8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485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0" name="群組 19"/>
          <p:cNvGrpSpPr/>
          <p:nvPr/>
        </p:nvGrpSpPr>
        <p:grpSpPr>
          <a:xfrm>
            <a:off x="651611" y="153854"/>
            <a:ext cx="12369020" cy="6549656"/>
            <a:chOff x="838558" y="551017"/>
            <a:chExt cx="11353442" cy="5866067"/>
          </a:xfrm>
        </p:grpSpPr>
        <p:grpSp>
          <p:nvGrpSpPr>
            <p:cNvPr id="16" name="群組 15"/>
            <p:cNvGrpSpPr/>
            <p:nvPr/>
          </p:nvGrpSpPr>
          <p:grpSpPr>
            <a:xfrm>
              <a:off x="838558" y="1426341"/>
              <a:ext cx="11353442" cy="4990743"/>
              <a:chOff x="1182957" y="887514"/>
              <a:chExt cx="11353442" cy="4990743"/>
            </a:xfrm>
          </p:grpSpPr>
          <p:grpSp>
            <p:nvGrpSpPr>
              <p:cNvPr id="11" name="群組 10"/>
              <p:cNvGrpSpPr/>
              <p:nvPr/>
            </p:nvGrpSpPr>
            <p:grpSpPr>
              <a:xfrm>
                <a:off x="3023842" y="887514"/>
                <a:ext cx="6299589" cy="4990743"/>
                <a:chOff x="3673528" y="1045580"/>
                <a:chExt cx="6299589" cy="4990743"/>
              </a:xfrm>
            </p:grpSpPr>
            <p:pic>
              <p:nvPicPr>
                <p:cNvPr id="4" name="圖片 3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40925" y="1769191"/>
                  <a:ext cx="4856545" cy="3641588"/>
                </a:xfrm>
                <a:prstGeom prst="rect">
                  <a:avLst/>
                </a:prstGeom>
              </p:spPr>
            </p:pic>
            <p:pic>
              <p:nvPicPr>
                <p:cNvPr id="5" name="圖片 4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898" t="15514" r="17279" b="3758"/>
                <a:stretch/>
              </p:blipFill>
              <p:spPr>
                <a:xfrm>
                  <a:off x="6838443" y="3879786"/>
                  <a:ext cx="2238098" cy="2156537"/>
                </a:xfrm>
                <a:prstGeom prst="ellipse">
                  <a:avLst/>
                </a:prstGeom>
                <a:ln w="63500" cap="rnd">
                  <a:noFill/>
                </a:ln>
                <a:effectLst>
                  <a:outerShdw blurRad="381000" dist="292100" dir="5400000" sx="-80000" sy="-18000" rotWithShape="0">
                    <a:srgbClr val="000000">
                      <a:alpha val="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bevelT w="95250" h="31750"/>
                  <a:contourClr>
                    <a:srgbClr val="333333"/>
                  </a:contourClr>
                </a:sp3d>
              </p:spPr>
            </p:pic>
            <p:pic>
              <p:nvPicPr>
                <p:cNvPr id="3" name="圖片 2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434" t="11902" r="-9375" b="1862"/>
                <a:stretch/>
              </p:blipFill>
              <p:spPr>
                <a:xfrm>
                  <a:off x="7621823" y="1045580"/>
                  <a:ext cx="2351294" cy="2002086"/>
                </a:xfrm>
                <a:prstGeom prst="ellipse">
                  <a:avLst/>
                </a:prstGeom>
                <a:ln w="63500" cap="rnd">
                  <a:noFill/>
                </a:ln>
                <a:effectLst>
                  <a:outerShdw blurRad="381000" dist="292100" dir="5400000" sx="-80000" sy="-18000" rotWithShape="0">
                    <a:srgbClr val="000000">
                      <a:alpha val="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bevelT w="95250" h="31750"/>
                  <a:contourClr>
                    <a:srgbClr val="333333"/>
                  </a:contourClr>
                </a:sp3d>
              </p:spPr>
            </p:pic>
            <p:pic>
              <p:nvPicPr>
                <p:cNvPr id="10" name="圖片 9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52" t="359" r="71117" b="59465"/>
                <a:stretch/>
              </p:blipFill>
              <p:spPr>
                <a:xfrm>
                  <a:off x="3673528" y="1584626"/>
                  <a:ext cx="1405231" cy="1463040"/>
                </a:xfrm>
                <a:prstGeom prst="ellipse">
                  <a:avLst/>
                </a:prstGeom>
                <a:ln w="63500" cap="rnd">
                  <a:noFill/>
                </a:ln>
                <a:effectLst>
                  <a:outerShdw blurRad="381000" dist="292100" dir="5400000" sx="-80000" sy="-18000" rotWithShape="0">
                    <a:srgbClr val="000000">
                      <a:alpha val="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bevelT w="95250" h="31750"/>
                  <a:contourClr>
                    <a:srgbClr val="333333"/>
                  </a:contourClr>
                </a:sp3d>
              </p:spPr>
            </p:pic>
          </p:grpSp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9685676A-0AB6-4CAF-BC20-F72C84034366}"/>
                  </a:ext>
                </a:extLst>
              </p:cNvPr>
              <p:cNvSpPr txBox="1"/>
              <p:nvPr/>
            </p:nvSpPr>
            <p:spPr>
              <a:xfrm>
                <a:off x="1182957" y="1528618"/>
                <a:ext cx="3040915" cy="644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zh-TW" altLang="en-US" sz="2400" b="1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雨滴感測器</a:t>
                </a:r>
                <a:endParaRPr lang="zh-TW" altLang="zh-TW" sz="2400" b="1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9685676A-0AB6-4CAF-BC20-F72C84034366}"/>
                  </a:ext>
                </a:extLst>
              </p:cNvPr>
              <p:cNvSpPr txBox="1"/>
              <p:nvPr/>
            </p:nvSpPr>
            <p:spPr>
              <a:xfrm>
                <a:off x="9495484" y="1362889"/>
                <a:ext cx="3040915" cy="644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zh-TW" altLang="en-US" sz="2400" b="1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氣體</a:t>
                </a:r>
                <a:r>
                  <a:rPr lang="zh-TW" altLang="en-US" sz="2400" b="1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感測器</a:t>
                </a:r>
                <a:endParaRPr lang="zh-TW" altLang="zh-TW" sz="2400" b="1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9685676A-0AB6-4CAF-BC20-F72C84034366}"/>
                  </a:ext>
                </a:extLst>
              </p:cNvPr>
              <p:cNvSpPr txBox="1"/>
              <p:nvPr/>
            </p:nvSpPr>
            <p:spPr>
              <a:xfrm>
                <a:off x="8426854" y="4432508"/>
                <a:ext cx="3040915" cy="1016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en-US" sz="2400" b="1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未來想擴充連</a:t>
                </a:r>
                <a:endParaRPr lang="en-US" altLang="zh-TW" sz="2400" b="1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TW" altLang="en-US" sz="2400" b="1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接的家庭用具</a:t>
                </a:r>
                <a:endParaRPr lang="zh-TW" altLang="zh-TW" sz="2400" b="1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9685676A-0AB6-4CAF-BC20-F72C84034366}"/>
                </a:ext>
              </a:extLst>
            </p:cNvPr>
            <p:cNvSpPr txBox="1"/>
            <p:nvPr/>
          </p:nvSpPr>
          <p:spPr>
            <a:xfrm>
              <a:off x="3914495" y="551017"/>
              <a:ext cx="3040915" cy="1016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400" b="1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屋簷是為了更有</a:t>
              </a:r>
              <a:endPara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sz="2400" b="1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效的聚集氣體</a:t>
              </a:r>
              <a:endParaRPr lang="zh-TW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encilSketch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44347" y="1727646"/>
              <a:ext cx="981212" cy="762106"/>
            </a:xfrm>
            <a:prstGeom prst="rect">
              <a:avLst/>
            </a:prstGeom>
          </p:spPr>
        </p:pic>
      </p:grpSp>
      <p:grpSp>
        <p:nvGrpSpPr>
          <p:cNvPr id="18" name="群組 17"/>
          <p:cNvGrpSpPr/>
          <p:nvPr/>
        </p:nvGrpSpPr>
        <p:grpSpPr>
          <a:xfrm>
            <a:off x="161297" y="5836663"/>
            <a:ext cx="977462" cy="857504"/>
            <a:chOff x="161297" y="5836663"/>
            <a:chExt cx="977462" cy="857504"/>
          </a:xfrm>
        </p:grpSpPr>
        <p:sp>
          <p:nvSpPr>
            <p:cNvPr id="21" name="橢圓 20"/>
            <p:cNvSpPr/>
            <p:nvPr/>
          </p:nvSpPr>
          <p:spPr>
            <a:xfrm>
              <a:off x="161297" y="5836663"/>
              <a:ext cx="977462" cy="857504"/>
            </a:xfrm>
            <a:prstGeom prst="ellipse">
              <a:avLst/>
            </a:prstGeom>
            <a:noFill/>
            <a:ln w="76200">
              <a:gradFill>
                <a:gsLst>
                  <a:gs pos="0">
                    <a:srgbClr val="BDB093"/>
                  </a:gs>
                  <a:gs pos="40000">
                    <a:schemeClr val="bg1"/>
                  </a:gs>
                  <a:gs pos="74000">
                    <a:srgbClr val="CEC7B7"/>
                  </a:gs>
                  <a:gs pos="100000">
                    <a:srgbClr val="9F8C6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357335" y="5973027"/>
              <a:ext cx="781424" cy="584775"/>
            </a:xfrm>
            <a:prstGeom prst="rect">
              <a:avLst/>
            </a:prstGeom>
            <a:noFill/>
            <a:ln>
              <a:noFill/>
            </a:ln>
            <a:effectLst>
              <a:outerShdw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 smtClean="0">
                  <a:ln>
                    <a:gradFill>
                      <a:gsLst>
                        <a:gs pos="0">
                          <a:srgbClr val="9F8C61"/>
                        </a:gs>
                        <a:gs pos="59000">
                          <a:schemeClr val="bg1"/>
                        </a:gs>
                        <a:gs pos="83000">
                          <a:srgbClr val="BDB093"/>
                        </a:gs>
                        <a:gs pos="100000">
                          <a:srgbClr val="CEC7B7"/>
                        </a:gs>
                      </a:gsLst>
                      <a:lin ang="5400000" scaled="1"/>
                    </a:gradFill>
                  </a:ln>
                  <a:solidFill>
                    <a:srgbClr val="9F8C61"/>
                  </a:solidFill>
                  <a:effectLst>
                    <a:glow rad="101600">
                      <a:srgbClr val="BDB093">
                        <a:alpha val="60000"/>
                      </a:srgbClr>
                    </a:glow>
                  </a:effectLst>
                </a:rPr>
                <a:t>27</a:t>
              </a:r>
              <a:endParaRPr lang="zh-TW" altLang="en-US" sz="3200" b="1" dirty="0">
                <a:ln>
                  <a:gradFill>
                    <a:gsLst>
                      <a:gs pos="0">
                        <a:srgbClr val="9F8C61"/>
                      </a:gs>
                      <a:gs pos="59000">
                        <a:schemeClr val="bg1"/>
                      </a:gs>
                      <a:gs pos="83000">
                        <a:srgbClr val="BDB093"/>
                      </a:gs>
                      <a:gs pos="100000">
                        <a:srgbClr val="CEC7B7"/>
                      </a:gs>
                    </a:gsLst>
                    <a:lin ang="5400000" scaled="1"/>
                  </a:gradFill>
                </a:ln>
                <a:solidFill>
                  <a:srgbClr val="9F8C61"/>
                </a:solidFill>
                <a:effectLst>
                  <a:glow rad="101600">
                    <a:srgbClr val="BDB093">
                      <a:alpha val="60000"/>
                    </a:srgb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734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72942" y="223600"/>
            <a:ext cx="13199442" cy="6411433"/>
            <a:chOff x="72942" y="223600"/>
            <a:chExt cx="13199442" cy="6411433"/>
          </a:xfrm>
        </p:grpSpPr>
        <p:grpSp>
          <p:nvGrpSpPr>
            <p:cNvPr id="16" name="群組 15"/>
            <p:cNvGrpSpPr/>
            <p:nvPr/>
          </p:nvGrpSpPr>
          <p:grpSpPr>
            <a:xfrm>
              <a:off x="72942" y="223600"/>
              <a:ext cx="13049368" cy="6411433"/>
              <a:chOff x="451468" y="748756"/>
              <a:chExt cx="11648383" cy="4995361"/>
            </a:xfrm>
          </p:grpSpPr>
          <p:grpSp>
            <p:nvGrpSpPr>
              <p:cNvPr id="15" name="群組 14"/>
              <p:cNvGrpSpPr/>
              <p:nvPr/>
            </p:nvGrpSpPr>
            <p:grpSpPr>
              <a:xfrm>
                <a:off x="451468" y="748756"/>
                <a:ext cx="11648383" cy="4995361"/>
                <a:chOff x="364840" y="652503"/>
                <a:chExt cx="11648383" cy="4995361"/>
              </a:xfrm>
            </p:grpSpPr>
            <p:grpSp>
              <p:nvGrpSpPr>
                <p:cNvPr id="10" name="群組 9"/>
                <p:cNvGrpSpPr/>
                <p:nvPr/>
              </p:nvGrpSpPr>
              <p:grpSpPr>
                <a:xfrm>
                  <a:off x="2696260" y="652503"/>
                  <a:ext cx="6223234" cy="4995361"/>
                  <a:chOff x="3258752" y="897947"/>
                  <a:chExt cx="6223234" cy="4995361"/>
                </a:xfrm>
              </p:grpSpPr>
              <p:pic>
                <p:nvPicPr>
                  <p:cNvPr id="6" name="圖片 5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2074" b="89991" l="68" r="97566">
                                <a14:foregroundMark x1="4733" y1="5861" x2="32928" y2="80974"/>
                                <a14:foregroundMark x1="14199" y1="30929" x2="6897" y2="55816"/>
                                <a14:foregroundMark x1="19202" y1="12263" x2="15754" y2="63120"/>
                                <a14:foregroundMark x1="2231" y1="2074" x2="97566" y2="2976"/>
                                <a14:foregroundMark x1="14402" y1="8296" x2="14402" y2="8296"/>
                                <a14:foregroundMark x1="27045" y1="10460" x2="27045" y2="10460"/>
                                <a14:foregroundMark x1="25558" y1="9829" x2="25558" y2="9829"/>
                                <a14:foregroundMark x1="21366" y1="9197" x2="21366" y2="9197"/>
                                <a14:foregroundMark x1="29074" y1="10280" x2="53076" y2="19567"/>
                                <a14:foregroundMark x1="51724" y1="12263" x2="78026" y2="28043"/>
                                <a14:foregroundMark x1="67884" y1="10911" x2="84719" y2="30748"/>
                                <a14:foregroundMark x1="84246" y1="13796" x2="94185" y2="35347"/>
                                <a14:foregroundMark x1="93915" y1="15149" x2="96416" y2="42020"/>
                                <a14:foregroundMark x1="83705" y1="59152" x2="90872" y2="47610"/>
                                <a14:foregroundMark x1="79040" y1="34716" x2="80865" y2="41839"/>
                                <a14:foregroundMark x1="6085" y1="31560" x2="12238" y2="58702"/>
                                <a14:foregroundMark x1="1420" y1="65645" x2="7099" y2="79170"/>
                                <a14:foregroundMark x1="2907" y1="65645" x2="68" y2="66727"/>
                                <a14:foregroundMark x1="15213" y1="85843" x2="41920" y2="79802"/>
                                <a14:foregroundMark x1="22245" y1="88729" x2="83367" y2="81154"/>
                                <a14:foregroundMark x1="91413" y1="58521" x2="97025" y2="7339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13488" y="1562089"/>
                    <a:ext cx="5776260" cy="4331219"/>
                  </a:xfrm>
                  <a:prstGeom prst="rect">
                    <a:avLst/>
                  </a:prstGeom>
                </p:spPr>
              </p:pic>
              <p:pic>
                <p:nvPicPr>
                  <p:cNvPr id="7" name="圖片 6"/>
                  <p:cNvPicPr>
                    <a:picLocks noChangeAspect="1"/>
                  </p:cNvPicPr>
                  <p:nvPr/>
                </p:nvPicPr>
                <p:blipFill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4741" t="2221" r="19987" b="27193"/>
                  <a:stretch/>
                </p:blipFill>
                <p:spPr>
                  <a:xfrm>
                    <a:off x="3258752" y="897947"/>
                    <a:ext cx="1588168" cy="1520792"/>
                  </a:xfrm>
                  <a:prstGeom prst="ellipse">
                    <a:avLst/>
                  </a:prstGeom>
                  <a:ln w="63500" cap="rnd">
                    <a:noFill/>
                  </a:ln>
                  <a:effectLst>
                    <a:outerShdw blurRad="381000" dist="292100" dir="5400000" sx="-80000" sy="-18000" rotWithShape="0">
                      <a:srgbClr val="000000">
                        <a:alpha val="0"/>
                      </a:srgbClr>
                    </a:outerShdw>
                  </a:effectLst>
                  <a:scene3d>
                    <a:camera prst="orthographicFront"/>
                    <a:lightRig rig="contrasting" dir="t">
                      <a:rot lat="0" lon="0" rev="3000000"/>
                    </a:lightRig>
                  </a:scene3d>
                  <a:sp3d contourW="7620">
                    <a:bevelT w="95250" h="31750"/>
                    <a:contourClr>
                      <a:srgbClr val="333333"/>
                    </a:contourClr>
                  </a:sp3d>
                </p:spPr>
              </p:pic>
              <p:pic>
                <p:nvPicPr>
                  <p:cNvPr id="8" name="圖片 7"/>
                  <p:cNvPicPr>
                    <a:picLocks noChangeAspect="1"/>
                  </p:cNvPicPr>
                  <p:nvPr/>
                </p:nvPicPr>
                <p:blipFill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4383" t="34392" r="24134" b="17791"/>
                  <a:stretch/>
                </p:blipFill>
                <p:spPr>
                  <a:xfrm>
                    <a:off x="7566559" y="897947"/>
                    <a:ext cx="1915427" cy="1655545"/>
                  </a:xfrm>
                  <a:prstGeom prst="ellipse">
                    <a:avLst/>
                  </a:prstGeom>
                  <a:ln w="63500" cap="rnd">
                    <a:noFill/>
                  </a:ln>
                  <a:effectLst>
                    <a:outerShdw blurRad="381000" dist="292100" dir="5400000" sx="-80000" sy="-18000" rotWithShape="0">
                      <a:srgbClr val="000000">
                        <a:alpha val="0"/>
                      </a:srgbClr>
                    </a:outerShdw>
                  </a:effectLst>
                  <a:scene3d>
                    <a:camera prst="orthographicFront"/>
                    <a:lightRig rig="contrasting" dir="t">
                      <a:rot lat="0" lon="0" rev="3000000"/>
                    </a:lightRig>
                  </a:scene3d>
                  <a:sp3d contourW="7620">
                    <a:bevelT w="95250" h="31750"/>
                    <a:contourClr>
                      <a:srgbClr val="333333"/>
                    </a:contourClr>
                  </a:sp3d>
                </p:spPr>
              </p:pic>
            </p:grpSp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9685676A-0AB6-4CAF-BC20-F72C84034366}"/>
                    </a:ext>
                  </a:extLst>
                </p:cNvPr>
                <p:cNvSpPr txBox="1"/>
                <p:nvPr/>
              </p:nvSpPr>
              <p:spPr>
                <a:xfrm>
                  <a:off x="807935" y="884414"/>
                  <a:ext cx="3040915" cy="5608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200000"/>
                    </a:lnSpc>
                  </a:pPr>
                  <a:r>
                    <a:rPr lang="zh-TW" altLang="en-US" sz="2400" b="1" dirty="0"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偵測有害氣體</a:t>
                  </a:r>
                  <a:endParaRPr lang="zh-TW" altLang="zh-TW" sz="2400" b="1" dirty="0"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9685676A-0AB6-4CAF-BC20-F72C84034366}"/>
                    </a:ext>
                  </a:extLst>
                </p:cNvPr>
                <p:cNvSpPr txBox="1"/>
                <p:nvPr/>
              </p:nvSpPr>
              <p:spPr>
                <a:xfrm>
                  <a:off x="8972308" y="997400"/>
                  <a:ext cx="3040915" cy="5608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200000"/>
                    </a:lnSpc>
                  </a:pPr>
                  <a:r>
                    <a:rPr lang="zh-TW" altLang="en-US" sz="2400" b="1" dirty="0" smtClean="0"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偵測一氧化碳</a:t>
                  </a:r>
                  <a:endParaRPr lang="zh-TW" altLang="zh-TW" sz="2400" b="1" dirty="0"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9685676A-0AB6-4CAF-BC20-F72C84034366}"/>
                    </a:ext>
                  </a:extLst>
                </p:cNvPr>
                <p:cNvSpPr txBox="1"/>
                <p:nvPr/>
              </p:nvSpPr>
              <p:spPr>
                <a:xfrm>
                  <a:off x="364840" y="2729798"/>
                  <a:ext cx="2331420" cy="8846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zh-TW" altLang="en-US" sz="2400" b="1" dirty="0" smtClean="0">
                      <a:latin typeface="標楷體" panose="03000509000000000000" pitchFamily="65" charset="-120"/>
                      <a:ea typeface="標楷體" panose="03000509000000000000" pitchFamily="65" charset="-120"/>
                    </a:rPr>
                    <a:t>打洞是為了更好的讓空氣流通</a:t>
                  </a:r>
                  <a:endParaRPr lang="zh-TW" altLang="zh-TW" sz="2400" b="1" dirty="0">
                    <a:latin typeface="標楷體" panose="03000509000000000000" pitchFamily="65" charset="-120"/>
                    <a:ea typeface="標楷體" panose="03000509000000000000" pitchFamily="65" charset="-120"/>
                  </a:endParaRPr>
                </a:p>
              </p:txBody>
            </p:sp>
          </p:grpSp>
          <p:pic>
            <p:nvPicPr>
              <p:cNvPr id="13" name="圖片 12"/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artisticPencilSketch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3873087">
                <a:off x="2460390" y="2397308"/>
                <a:ext cx="981212" cy="762106"/>
              </a:xfrm>
              <a:prstGeom prst="rect">
                <a:avLst/>
              </a:prstGeom>
            </p:spPr>
          </p:pic>
        </p:grpSp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64" t="41754" b="19641"/>
            <a:stretch/>
          </p:blipFill>
          <p:spPr>
            <a:xfrm>
              <a:off x="7319066" y="4136225"/>
              <a:ext cx="2366871" cy="2328372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9685676A-0AB6-4CAF-BC20-F72C84034366}"/>
                </a:ext>
              </a:extLst>
            </p:cNvPr>
            <p:cNvSpPr txBox="1"/>
            <p:nvPr/>
          </p:nvSpPr>
          <p:spPr>
            <a:xfrm>
              <a:off x="9865729" y="4838438"/>
              <a:ext cx="3406655" cy="719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TW" altLang="en-US" sz="2400" b="1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驅動窗戶開關</a:t>
              </a:r>
              <a:endParaRPr lang="zh-TW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161297" y="5836663"/>
            <a:ext cx="977462" cy="857504"/>
            <a:chOff x="161297" y="5836663"/>
            <a:chExt cx="977462" cy="857504"/>
          </a:xfrm>
        </p:grpSpPr>
        <p:sp>
          <p:nvSpPr>
            <p:cNvPr id="19" name="橢圓 18"/>
            <p:cNvSpPr/>
            <p:nvPr/>
          </p:nvSpPr>
          <p:spPr>
            <a:xfrm>
              <a:off x="161297" y="5836663"/>
              <a:ext cx="977462" cy="857504"/>
            </a:xfrm>
            <a:prstGeom prst="ellipse">
              <a:avLst/>
            </a:prstGeom>
            <a:noFill/>
            <a:ln w="76200">
              <a:gradFill>
                <a:gsLst>
                  <a:gs pos="0">
                    <a:srgbClr val="BDB093"/>
                  </a:gs>
                  <a:gs pos="40000">
                    <a:schemeClr val="bg1"/>
                  </a:gs>
                  <a:gs pos="74000">
                    <a:srgbClr val="CEC7B7"/>
                  </a:gs>
                  <a:gs pos="100000">
                    <a:srgbClr val="9F8C6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357335" y="5973027"/>
              <a:ext cx="781424" cy="584775"/>
            </a:xfrm>
            <a:prstGeom prst="rect">
              <a:avLst/>
            </a:prstGeom>
            <a:noFill/>
            <a:ln>
              <a:noFill/>
            </a:ln>
            <a:effectLst>
              <a:outerShdw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 smtClean="0">
                  <a:ln>
                    <a:gradFill>
                      <a:gsLst>
                        <a:gs pos="0">
                          <a:srgbClr val="9F8C61"/>
                        </a:gs>
                        <a:gs pos="59000">
                          <a:schemeClr val="bg1"/>
                        </a:gs>
                        <a:gs pos="83000">
                          <a:srgbClr val="BDB093"/>
                        </a:gs>
                        <a:gs pos="100000">
                          <a:srgbClr val="CEC7B7"/>
                        </a:gs>
                      </a:gsLst>
                      <a:lin ang="5400000" scaled="1"/>
                    </a:gradFill>
                  </a:ln>
                  <a:solidFill>
                    <a:srgbClr val="9F8C61"/>
                  </a:solidFill>
                  <a:effectLst>
                    <a:glow rad="101600">
                      <a:srgbClr val="BDB093">
                        <a:alpha val="60000"/>
                      </a:srgbClr>
                    </a:glow>
                  </a:effectLst>
                </a:rPr>
                <a:t>28</a:t>
              </a:r>
              <a:endParaRPr lang="zh-TW" altLang="en-US" sz="3200" b="1" dirty="0">
                <a:ln>
                  <a:gradFill>
                    <a:gsLst>
                      <a:gs pos="0">
                        <a:srgbClr val="9F8C61"/>
                      </a:gs>
                      <a:gs pos="59000">
                        <a:schemeClr val="bg1"/>
                      </a:gs>
                      <a:gs pos="83000">
                        <a:srgbClr val="BDB093"/>
                      </a:gs>
                      <a:gs pos="100000">
                        <a:srgbClr val="CEC7B7"/>
                      </a:gs>
                    </a:gsLst>
                    <a:lin ang="5400000" scaled="1"/>
                  </a:gradFill>
                </a:ln>
                <a:solidFill>
                  <a:srgbClr val="9F8C61"/>
                </a:solidFill>
                <a:effectLst>
                  <a:glow rad="101600">
                    <a:srgbClr val="BDB093">
                      <a:alpha val="60000"/>
                    </a:srgb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837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059" y="242029"/>
            <a:ext cx="11070141" cy="6364943"/>
          </a:xfrm>
          <a:prstGeom prst="rect">
            <a:avLst/>
          </a:prstGeom>
        </p:spPr>
      </p:pic>
      <p:pic>
        <p:nvPicPr>
          <p:cNvPr id="5" name="open_window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0883" y="478630"/>
            <a:ext cx="10555617" cy="5937400"/>
          </a:xfr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359" y="475358"/>
            <a:ext cx="2191389" cy="566041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04359" y="527545"/>
            <a:ext cx="2191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/>
              <a:t>開關窗</a:t>
            </a:r>
            <a:endParaRPr lang="zh-TW" altLang="en-US" sz="2400" b="1" dirty="0"/>
          </a:p>
        </p:txBody>
      </p:sp>
      <p:grpSp>
        <p:nvGrpSpPr>
          <p:cNvPr id="8" name="群組 7"/>
          <p:cNvGrpSpPr/>
          <p:nvPr/>
        </p:nvGrpSpPr>
        <p:grpSpPr>
          <a:xfrm>
            <a:off x="161297" y="5836663"/>
            <a:ext cx="977462" cy="857504"/>
            <a:chOff x="161297" y="5836663"/>
            <a:chExt cx="977462" cy="857504"/>
          </a:xfrm>
        </p:grpSpPr>
        <p:sp>
          <p:nvSpPr>
            <p:cNvPr id="10" name="橢圓 9"/>
            <p:cNvSpPr/>
            <p:nvPr/>
          </p:nvSpPr>
          <p:spPr>
            <a:xfrm>
              <a:off x="161297" y="5836663"/>
              <a:ext cx="977462" cy="857504"/>
            </a:xfrm>
            <a:prstGeom prst="ellipse">
              <a:avLst/>
            </a:prstGeom>
            <a:noFill/>
            <a:ln w="76200">
              <a:gradFill>
                <a:gsLst>
                  <a:gs pos="0">
                    <a:srgbClr val="BDB093"/>
                  </a:gs>
                  <a:gs pos="40000">
                    <a:schemeClr val="bg1"/>
                  </a:gs>
                  <a:gs pos="74000">
                    <a:srgbClr val="CEC7B7"/>
                  </a:gs>
                  <a:gs pos="100000">
                    <a:srgbClr val="9F8C6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357335" y="5973027"/>
              <a:ext cx="781424" cy="584775"/>
            </a:xfrm>
            <a:prstGeom prst="rect">
              <a:avLst/>
            </a:prstGeom>
            <a:noFill/>
            <a:ln>
              <a:noFill/>
            </a:ln>
            <a:effectLst>
              <a:outerShdw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 smtClean="0">
                  <a:ln>
                    <a:gradFill>
                      <a:gsLst>
                        <a:gs pos="0">
                          <a:srgbClr val="9F8C61"/>
                        </a:gs>
                        <a:gs pos="59000">
                          <a:schemeClr val="bg1"/>
                        </a:gs>
                        <a:gs pos="83000">
                          <a:srgbClr val="BDB093"/>
                        </a:gs>
                        <a:gs pos="100000">
                          <a:srgbClr val="CEC7B7"/>
                        </a:gs>
                      </a:gsLst>
                      <a:lin ang="5400000" scaled="1"/>
                    </a:gradFill>
                  </a:ln>
                  <a:solidFill>
                    <a:srgbClr val="9F8C61"/>
                  </a:solidFill>
                  <a:effectLst>
                    <a:glow rad="101600">
                      <a:srgbClr val="BDB093">
                        <a:alpha val="60000"/>
                      </a:srgbClr>
                    </a:glow>
                  </a:effectLst>
                </a:rPr>
                <a:t>29</a:t>
              </a:r>
              <a:endParaRPr lang="zh-TW" altLang="en-US" sz="3200" b="1" dirty="0">
                <a:ln>
                  <a:gradFill>
                    <a:gsLst>
                      <a:gs pos="0">
                        <a:srgbClr val="9F8C61"/>
                      </a:gs>
                      <a:gs pos="59000">
                        <a:schemeClr val="bg1"/>
                      </a:gs>
                      <a:gs pos="83000">
                        <a:srgbClr val="BDB093"/>
                      </a:gs>
                      <a:gs pos="100000">
                        <a:srgbClr val="CEC7B7"/>
                      </a:gs>
                    </a:gsLst>
                    <a:lin ang="5400000" scaled="1"/>
                  </a:gradFill>
                </a:ln>
                <a:solidFill>
                  <a:srgbClr val="9F8C61"/>
                </a:solidFill>
                <a:effectLst>
                  <a:glow rad="101600">
                    <a:srgbClr val="BDB093">
                      <a:alpha val="60000"/>
                    </a:srgb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281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1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CAC199A8-A50B-4BF6-B8A3-3F3B32964BB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79058" y="1327055"/>
            <a:ext cx="11415152" cy="405468"/>
          </a:xfrm>
          <a:prstGeom prst="rect">
            <a:avLst/>
          </a:prstGeom>
          <a:solidFill>
            <a:srgbClr val="9F8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455541C3-7CAF-4866-8F60-70AEF403007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4" y="687461"/>
            <a:ext cx="1103317" cy="110331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07CFD54-59F7-4CD7-AFBC-5E78D07D87C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568" y="622027"/>
            <a:ext cx="1103317" cy="1103317"/>
          </a:xfrm>
          <a:prstGeom prst="rect">
            <a:avLst/>
          </a:prstGeom>
        </p:spPr>
      </p:pic>
      <p:sp>
        <p:nvSpPr>
          <p:cNvPr id="8" name="副標題 7">
            <a:extLst>
              <a:ext uri="{FF2B5EF4-FFF2-40B4-BE49-F238E27FC236}">
                <a16:creationId xmlns:a16="http://schemas.microsoft.com/office/drawing/2014/main" id="{58493335-19D8-472D-92E4-FA7E49E4D1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8" name="图片 3" descr="C:\Users\Administrator\Desktop\79BCD52.jpg79BCD52">
            <a:extLst>
              <a:ext uri="{FF2B5EF4-FFF2-40B4-BE49-F238E27FC236}">
                <a16:creationId xmlns:a16="http://schemas.microsoft.com/office/drawing/2014/main" id="{DAD7A952-418C-4460-A9EB-7997D3C98B5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-4445" y="-1905"/>
            <a:ext cx="12196445" cy="6859905"/>
          </a:xfrm>
          <a:prstGeom prst="rect">
            <a:avLst/>
          </a:prstGeom>
        </p:spPr>
      </p:pic>
      <p:sp>
        <p:nvSpPr>
          <p:cNvPr id="19" name="副标题 91">
            <a:extLst>
              <a:ext uri="{FF2B5EF4-FFF2-40B4-BE49-F238E27FC236}">
                <a16:creationId xmlns:a16="http://schemas.microsoft.com/office/drawing/2014/main" id="{7D4CDCA7-D552-4580-9B73-E58229A976AD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1313815" y="2563495"/>
            <a:ext cx="12190730" cy="998855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6000" b="1" dirty="0">
                <a:solidFill>
                  <a:srgbClr val="9F8C61"/>
                </a:solidFill>
                <a:cs typeface="+mn-ea"/>
                <a:sym typeface="+mn-lt"/>
              </a:rPr>
              <a:t>研究困境</a:t>
            </a:r>
            <a:endParaRPr lang="zh-CN" altLang="en-US" sz="6000" b="1" dirty="0">
              <a:solidFill>
                <a:srgbClr val="9F8C61"/>
              </a:solidFill>
              <a:cs typeface="+mn-ea"/>
              <a:sym typeface="+mn-lt"/>
            </a:endParaRPr>
          </a:p>
        </p:txBody>
      </p:sp>
      <p:sp>
        <p:nvSpPr>
          <p:cNvPr id="20" name="文本框 11">
            <a:extLst>
              <a:ext uri="{FF2B5EF4-FFF2-40B4-BE49-F238E27FC236}">
                <a16:creationId xmlns:a16="http://schemas.microsoft.com/office/drawing/2014/main" id="{0C3DB6DD-ABF0-4943-9552-811D5FF597F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313815" y="3481070"/>
            <a:ext cx="55867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RESEAECH DILEMMA</a:t>
            </a:r>
          </a:p>
          <a:p>
            <a:endParaRPr lang="en-US" altLang="zh-TW" sz="2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6FF192A-F4DD-4C83-9059-ADAA6EC12FFF}"/>
              </a:ext>
            </a:extLst>
          </p:cNvPr>
          <p:cNvSpPr/>
          <p:nvPr/>
        </p:nvSpPr>
        <p:spPr>
          <a:xfrm>
            <a:off x="0" y="2582545"/>
            <a:ext cx="1037590" cy="1452245"/>
          </a:xfrm>
          <a:prstGeom prst="rect">
            <a:avLst/>
          </a:prstGeom>
          <a:solidFill>
            <a:srgbClr val="9F8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107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>
            <p:custDataLst>
              <p:tags r:id="rId2"/>
            </p:custDataLst>
          </p:nvPr>
        </p:nvSpPr>
        <p:spPr>
          <a:xfrm>
            <a:off x="0" y="0"/>
            <a:ext cx="12190730" cy="6857365"/>
          </a:xfrm>
          <a:prstGeom prst="rect">
            <a:avLst/>
          </a:prstGeom>
          <a:blipFill rotWithShape="1">
            <a:blip r:embed="rId2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2" name="副标题 91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635" y="429260"/>
            <a:ext cx="12190730" cy="60261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zh-TW" altLang="en-US" sz="3000" b="1" spc="0" dirty="0" smtClean="0">
                <a:solidFill>
                  <a:srgbClr val="9F8C61"/>
                </a:solidFill>
                <a:effectLst/>
                <a:uFillTx/>
                <a:latin typeface="+mn-lt"/>
                <a:ea typeface="+mn-ea"/>
                <a:cs typeface="+mn-ea"/>
                <a:sym typeface="+mn-lt"/>
              </a:rPr>
              <a:t>研究困境</a:t>
            </a:r>
            <a:endParaRPr lang="zh-CN" altLang="en-US" sz="3000" b="1" spc="0" dirty="0">
              <a:solidFill>
                <a:srgbClr val="9F8C61"/>
              </a:solidFill>
              <a:effectLst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4093210" y="892810"/>
            <a:ext cx="4005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RESEAECH DILEMMA</a:t>
            </a:r>
          </a:p>
        </p:txBody>
      </p:sp>
      <p:grpSp>
        <p:nvGrpSpPr>
          <p:cNvPr id="234" name="组合 233"/>
          <p:cNvGrpSpPr/>
          <p:nvPr/>
        </p:nvGrpSpPr>
        <p:grpSpPr>
          <a:xfrm>
            <a:off x="1981835" y="1600200"/>
            <a:ext cx="2602865" cy="4165600"/>
            <a:chOff x="1320" y="2520"/>
            <a:chExt cx="4099" cy="6560"/>
          </a:xfrm>
        </p:grpSpPr>
        <p:sp>
          <p:nvSpPr>
            <p:cNvPr id="5" name="圆角矩形 4"/>
            <p:cNvSpPr/>
            <p:nvPr/>
          </p:nvSpPr>
          <p:spPr>
            <a:xfrm>
              <a:off x="1320" y="2520"/>
              <a:ext cx="4099" cy="6560"/>
            </a:xfrm>
            <a:prstGeom prst="roundRect">
              <a:avLst>
                <a:gd name="adj" fmla="val 9758"/>
              </a:avLst>
            </a:prstGeom>
            <a:solidFill>
              <a:schemeClr val="bg1"/>
            </a:solidFill>
            <a:ln>
              <a:noFill/>
            </a:ln>
            <a:effectLst>
              <a:outerShdw blurRad="342900" dist="1016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任意多边形 5"/>
            <p:cNvSpPr/>
            <p:nvPr>
              <p:custDataLst>
                <p:tags r:id="rId17"/>
              </p:custDataLst>
            </p:nvPr>
          </p:nvSpPr>
          <p:spPr>
            <a:xfrm>
              <a:off x="1320" y="7901"/>
              <a:ext cx="4099" cy="1179"/>
            </a:xfrm>
            <a:custGeom>
              <a:avLst/>
              <a:gdLst>
                <a:gd name="adj" fmla="val 9758"/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99" h="1179">
                  <a:moveTo>
                    <a:pt x="4099" y="0"/>
                  </a:moveTo>
                  <a:lnTo>
                    <a:pt x="4099" y="779"/>
                  </a:lnTo>
                  <a:cubicBezTo>
                    <a:pt x="4106" y="1004"/>
                    <a:pt x="3900" y="1184"/>
                    <a:pt x="3699" y="1179"/>
                  </a:cubicBezTo>
                  <a:lnTo>
                    <a:pt x="400" y="1179"/>
                  </a:lnTo>
                  <a:cubicBezTo>
                    <a:pt x="175" y="1186"/>
                    <a:pt x="-5" y="980"/>
                    <a:pt x="0" y="779"/>
                  </a:cubicBezTo>
                  <a:lnTo>
                    <a:pt x="0" y="0"/>
                  </a:lnTo>
                  <a:lnTo>
                    <a:pt x="4099" y="0"/>
                  </a:lnTo>
                  <a:close/>
                </a:path>
              </a:pathLst>
            </a:custGeom>
            <a:solidFill>
              <a:srgbClr val="9F8C61"/>
            </a:solidFill>
            <a:ln>
              <a:noFill/>
            </a:ln>
            <a:effectLst>
              <a:outerShdw blurRad="139700" dist="101600" dir="2700000" algn="tl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椭圆 36"/>
            <p:cNvSpPr/>
            <p:nvPr>
              <p:custDataLst>
                <p:tags r:id="rId18"/>
              </p:custDataLst>
            </p:nvPr>
          </p:nvSpPr>
          <p:spPr>
            <a:xfrm>
              <a:off x="2929" y="3009"/>
              <a:ext cx="882" cy="882"/>
            </a:xfrm>
            <a:prstGeom prst="ellipse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副标题 33"/>
            <p:cNvSpPr>
              <a:spLocks noGrp="1"/>
            </p:cNvSpPr>
            <p:nvPr>
              <p:custDataLst>
                <p:tags r:id="rId19"/>
              </p:custDataLst>
            </p:nvPr>
          </p:nvSpPr>
          <p:spPr>
            <a:xfrm>
              <a:off x="2540" y="3041"/>
              <a:ext cx="1660" cy="708"/>
            </a:xfrm>
            <a:prstGeom prst="rect">
              <a:avLst/>
            </a:prstGeom>
          </p:spPr>
          <p:txBody>
            <a:bodyPr vert="horz" lIns="90000" tIns="46800" rIns="90000" bIns="46800" rtlCol="0">
              <a:noAutofit/>
            </a:bodyPr>
            <a:lstStyle>
              <a:lvl1pPr mar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None/>
                <a:defRPr sz="2400" u="none" strike="noStrike" kern="1200" cap="none" spc="20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  <a:tabLst>
                  <a:tab pos="1609725" algn="l"/>
                  <a:tab pos="1609725" algn="l"/>
                  <a:tab pos="1609725" algn="l"/>
                  <a:tab pos="1609725" algn="l"/>
                </a:tabLst>
                <a:defRPr sz="20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18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charset="0"/>
                <a:buNone/>
                <a:defRPr sz="16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  <a:defRPr sz="16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altLang="zh-CN" sz="2600" spc="0">
                  <a:solidFill>
                    <a:schemeClr val="bg1"/>
                  </a:solidFill>
                  <a:uFillTx/>
                  <a:cs typeface="+mn-ea"/>
                  <a:sym typeface="+mn-lt"/>
                </a:rPr>
                <a:t>01</a:t>
              </a:r>
            </a:p>
          </p:txBody>
        </p:sp>
        <p:sp>
          <p:nvSpPr>
            <p:cNvPr id="25" name="文本框 24"/>
            <p:cNvSpPr txBox="1"/>
            <p:nvPr>
              <p:custDataLst>
                <p:tags r:id="rId20"/>
              </p:custDataLst>
            </p:nvPr>
          </p:nvSpPr>
          <p:spPr>
            <a:xfrm>
              <a:off x="1604" y="4455"/>
              <a:ext cx="3493" cy="2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TW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驅動模組的電流超過一塊</a:t>
              </a:r>
              <a:r>
                <a:rPr lang="en-US" altLang="zh-TW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 UNO</a:t>
              </a:r>
              <a:r>
                <a:rPr lang="zh-TW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 電流的負荷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21"/>
              </p:custDataLst>
            </p:nvPr>
          </p:nvSpPr>
          <p:spPr>
            <a:xfrm>
              <a:off x="2093" y="7997"/>
              <a:ext cx="2552" cy="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 fontAlgn="auto">
                <a:lnSpc>
                  <a:spcPct val="150000"/>
                </a:lnSpc>
              </a:pPr>
              <a:r>
                <a:rPr lang="zh-TW" altLang="en-US" sz="2200" b="1" dirty="0" smtClean="0">
                  <a:solidFill>
                    <a:schemeClr val="bg1"/>
                  </a:solidFill>
                  <a:cs typeface="+mn-ea"/>
                  <a:sym typeface="+mn-lt"/>
                </a:rPr>
                <a:t>電流不足</a:t>
              </a:r>
              <a:endParaRPr lang="zh-CN" altLang="en-US" sz="22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01" name="组合 300"/>
          <p:cNvGrpSpPr/>
          <p:nvPr/>
        </p:nvGrpSpPr>
        <p:grpSpPr>
          <a:xfrm>
            <a:off x="4780280" y="1600200"/>
            <a:ext cx="2602865" cy="4165600"/>
            <a:chOff x="1320" y="2520"/>
            <a:chExt cx="4099" cy="6560"/>
          </a:xfrm>
        </p:grpSpPr>
        <p:sp>
          <p:nvSpPr>
            <p:cNvPr id="302" name="圆角矩形 301"/>
            <p:cNvSpPr/>
            <p:nvPr>
              <p:custDataLst>
                <p:tags r:id="rId11"/>
              </p:custDataLst>
            </p:nvPr>
          </p:nvSpPr>
          <p:spPr>
            <a:xfrm>
              <a:off x="1320" y="2520"/>
              <a:ext cx="4099" cy="6560"/>
            </a:xfrm>
            <a:prstGeom prst="roundRect">
              <a:avLst>
                <a:gd name="adj" fmla="val 9758"/>
              </a:avLst>
            </a:prstGeom>
            <a:solidFill>
              <a:schemeClr val="bg1"/>
            </a:solidFill>
            <a:ln>
              <a:noFill/>
            </a:ln>
            <a:effectLst>
              <a:outerShdw blurRad="342900" dist="1016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3" name="任意多边形 302"/>
            <p:cNvSpPr/>
            <p:nvPr>
              <p:custDataLst>
                <p:tags r:id="rId12"/>
              </p:custDataLst>
            </p:nvPr>
          </p:nvSpPr>
          <p:spPr>
            <a:xfrm>
              <a:off x="1320" y="7901"/>
              <a:ext cx="4099" cy="1179"/>
            </a:xfrm>
            <a:custGeom>
              <a:avLst/>
              <a:gdLst>
                <a:gd name="adj" fmla="val 9758"/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99" h="1179">
                  <a:moveTo>
                    <a:pt x="4099" y="0"/>
                  </a:moveTo>
                  <a:lnTo>
                    <a:pt x="4099" y="779"/>
                  </a:lnTo>
                  <a:cubicBezTo>
                    <a:pt x="4106" y="1004"/>
                    <a:pt x="3900" y="1184"/>
                    <a:pt x="3699" y="1179"/>
                  </a:cubicBezTo>
                  <a:lnTo>
                    <a:pt x="400" y="1179"/>
                  </a:lnTo>
                  <a:cubicBezTo>
                    <a:pt x="175" y="1186"/>
                    <a:pt x="-5" y="980"/>
                    <a:pt x="0" y="779"/>
                  </a:cubicBezTo>
                  <a:lnTo>
                    <a:pt x="0" y="0"/>
                  </a:lnTo>
                  <a:lnTo>
                    <a:pt x="4099" y="0"/>
                  </a:lnTo>
                  <a:close/>
                </a:path>
              </a:pathLst>
            </a:custGeom>
            <a:solidFill>
              <a:srgbClr val="9F8C61"/>
            </a:solidFill>
            <a:ln>
              <a:noFill/>
            </a:ln>
            <a:effectLst>
              <a:outerShdw blurRad="139700" dist="101600" dir="2700000" algn="tl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4" name="椭圆 303"/>
            <p:cNvSpPr/>
            <p:nvPr>
              <p:custDataLst>
                <p:tags r:id="rId13"/>
              </p:custDataLst>
            </p:nvPr>
          </p:nvSpPr>
          <p:spPr>
            <a:xfrm>
              <a:off x="2929" y="3009"/>
              <a:ext cx="882" cy="882"/>
            </a:xfrm>
            <a:prstGeom prst="ellipse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5" name="副标题 33"/>
            <p:cNvSpPr>
              <a:spLocks noGrp="1"/>
            </p:cNvSpPr>
            <p:nvPr>
              <p:custDataLst>
                <p:tags r:id="rId14"/>
              </p:custDataLst>
            </p:nvPr>
          </p:nvSpPr>
          <p:spPr>
            <a:xfrm>
              <a:off x="2540" y="3041"/>
              <a:ext cx="1660" cy="708"/>
            </a:xfrm>
            <a:prstGeom prst="rect">
              <a:avLst/>
            </a:prstGeom>
          </p:spPr>
          <p:txBody>
            <a:bodyPr vert="horz" lIns="90000" tIns="46800" rIns="90000" bIns="46800" rtlCol="0">
              <a:noAutofit/>
            </a:bodyPr>
            <a:lstStyle>
              <a:lvl1pPr mar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None/>
                <a:defRPr sz="2400" u="none" strike="noStrike" kern="1200" cap="none" spc="20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  <a:tabLst>
                  <a:tab pos="1609725" algn="l"/>
                  <a:tab pos="1609725" algn="l"/>
                  <a:tab pos="1609725" algn="l"/>
                  <a:tab pos="1609725" algn="l"/>
                </a:tabLst>
                <a:defRPr sz="20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18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charset="0"/>
                <a:buNone/>
                <a:defRPr sz="16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  <a:defRPr sz="16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altLang="zh-CN" sz="2600" spc="0">
                  <a:solidFill>
                    <a:schemeClr val="bg1"/>
                  </a:solidFill>
                  <a:uFillTx/>
                  <a:cs typeface="+mn-ea"/>
                  <a:sym typeface="+mn-lt"/>
                </a:rPr>
                <a:t>02</a:t>
              </a:r>
            </a:p>
          </p:txBody>
        </p:sp>
        <p:sp>
          <p:nvSpPr>
            <p:cNvPr id="308" name="文本框 307"/>
            <p:cNvSpPr txBox="1"/>
            <p:nvPr>
              <p:custDataLst>
                <p:tags r:id="rId15"/>
              </p:custDataLst>
            </p:nvPr>
          </p:nvSpPr>
          <p:spPr>
            <a:xfrm>
              <a:off x="1622" y="4467"/>
              <a:ext cx="3493" cy="2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en-US" altLang="zh-CN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UART</a:t>
              </a:r>
              <a:r>
                <a:rPr lang="zh-TW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協議是串</a:t>
              </a:r>
              <a:r>
                <a:rPr lang="zh-TW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列傳輸</a:t>
              </a:r>
              <a:r>
                <a:rPr lang="zh-TW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，無法滿足並列傳輸的需求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16"/>
              </p:custDataLst>
            </p:nvPr>
          </p:nvSpPr>
          <p:spPr>
            <a:xfrm>
              <a:off x="1785" y="7997"/>
              <a:ext cx="3168" cy="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200" b="1" dirty="0">
                  <a:solidFill>
                    <a:schemeClr val="bg1"/>
                  </a:solidFill>
                  <a:cs typeface="+mn-ea"/>
                  <a:sym typeface="+mn-lt"/>
                </a:rPr>
                <a:t>傳輸</a:t>
              </a:r>
              <a:r>
                <a:rPr lang="zh-TW" altLang="en-US" sz="2200" b="1" dirty="0" smtClean="0">
                  <a:solidFill>
                    <a:schemeClr val="bg1"/>
                  </a:solidFill>
                  <a:cs typeface="+mn-ea"/>
                  <a:sym typeface="+mn-lt"/>
                </a:rPr>
                <a:t>協議</a:t>
              </a:r>
              <a:r>
                <a:rPr lang="zh-TW" altLang="en-US" sz="2200" b="1" dirty="0">
                  <a:solidFill>
                    <a:schemeClr val="bg1"/>
                  </a:solidFill>
                  <a:cs typeface="+mn-ea"/>
                  <a:sym typeface="+mn-lt"/>
                </a:rPr>
                <a:t>衝突</a:t>
              </a:r>
              <a:endParaRPr lang="zh-CN" altLang="en-US" sz="22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10" name="组合 309"/>
          <p:cNvGrpSpPr/>
          <p:nvPr/>
        </p:nvGrpSpPr>
        <p:grpSpPr>
          <a:xfrm>
            <a:off x="7578725" y="1600200"/>
            <a:ext cx="2602865" cy="4165600"/>
            <a:chOff x="1320" y="2520"/>
            <a:chExt cx="4099" cy="6560"/>
          </a:xfrm>
        </p:grpSpPr>
        <p:sp>
          <p:nvSpPr>
            <p:cNvPr id="311" name="圆角矩形 310"/>
            <p:cNvSpPr/>
            <p:nvPr>
              <p:custDataLst>
                <p:tags r:id="rId5"/>
              </p:custDataLst>
            </p:nvPr>
          </p:nvSpPr>
          <p:spPr>
            <a:xfrm>
              <a:off x="1320" y="2520"/>
              <a:ext cx="4099" cy="6560"/>
            </a:xfrm>
            <a:prstGeom prst="roundRect">
              <a:avLst>
                <a:gd name="adj" fmla="val 9758"/>
              </a:avLst>
            </a:prstGeom>
            <a:solidFill>
              <a:schemeClr val="bg1"/>
            </a:solidFill>
            <a:ln>
              <a:noFill/>
            </a:ln>
            <a:effectLst>
              <a:outerShdw blurRad="342900" dist="1016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2" name="任意多边形 311"/>
            <p:cNvSpPr/>
            <p:nvPr>
              <p:custDataLst>
                <p:tags r:id="rId6"/>
              </p:custDataLst>
            </p:nvPr>
          </p:nvSpPr>
          <p:spPr>
            <a:xfrm>
              <a:off x="1320" y="7901"/>
              <a:ext cx="4099" cy="1179"/>
            </a:xfrm>
            <a:custGeom>
              <a:avLst/>
              <a:gdLst>
                <a:gd name="adj" fmla="val 9758"/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99" h="1179">
                  <a:moveTo>
                    <a:pt x="4099" y="0"/>
                  </a:moveTo>
                  <a:lnTo>
                    <a:pt x="4099" y="779"/>
                  </a:lnTo>
                  <a:cubicBezTo>
                    <a:pt x="4106" y="1004"/>
                    <a:pt x="3900" y="1184"/>
                    <a:pt x="3699" y="1179"/>
                  </a:cubicBezTo>
                  <a:lnTo>
                    <a:pt x="400" y="1179"/>
                  </a:lnTo>
                  <a:cubicBezTo>
                    <a:pt x="175" y="1186"/>
                    <a:pt x="-5" y="980"/>
                    <a:pt x="0" y="779"/>
                  </a:cubicBezTo>
                  <a:lnTo>
                    <a:pt x="0" y="0"/>
                  </a:lnTo>
                  <a:lnTo>
                    <a:pt x="4099" y="0"/>
                  </a:lnTo>
                  <a:close/>
                </a:path>
              </a:pathLst>
            </a:custGeom>
            <a:solidFill>
              <a:srgbClr val="9F8C61"/>
            </a:solidFill>
            <a:ln>
              <a:noFill/>
            </a:ln>
            <a:effectLst>
              <a:outerShdw blurRad="139700" dist="101600" dir="2700000" algn="tl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3" name="椭圆 312"/>
            <p:cNvSpPr/>
            <p:nvPr>
              <p:custDataLst>
                <p:tags r:id="rId7"/>
              </p:custDataLst>
            </p:nvPr>
          </p:nvSpPr>
          <p:spPr>
            <a:xfrm>
              <a:off x="2929" y="3009"/>
              <a:ext cx="882" cy="882"/>
            </a:xfrm>
            <a:prstGeom prst="ellipse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4" name="副标题 33"/>
            <p:cNvSpPr>
              <a:spLocks noGrp="1"/>
            </p:cNvSpPr>
            <p:nvPr>
              <p:custDataLst>
                <p:tags r:id="rId8"/>
              </p:custDataLst>
            </p:nvPr>
          </p:nvSpPr>
          <p:spPr>
            <a:xfrm>
              <a:off x="2540" y="3041"/>
              <a:ext cx="1660" cy="708"/>
            </a:xfrm>
            <a:prstGeom prst="rect">
              <a:avLst/>
            </a:prstGeom>
          </p:spPr>
          <p:txBody>
            <a:bodyPr vert="horz" lIns="90000" tIns="46800" rIns="90000" bIns="46800" rtlCol="0">
              <a:noAutofit/>
            </a:bodyPr>
            <a:lstStyle>
              <a:lvl1pPr mar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None/>
                <a:defRPr sz="2400" u="none" strike="noStrike" kern="1200" cap="none" spc="20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  <a:tabLst>
                  <a:tab pos="1609725" algn="l"/>
                  <a:tab pos="1609725" algn="l"/>
                  <a:tab pos="1609725" algn="l"/>
                  <a:tab pos="1609725" algn="l"/>
                </a:tabLst>
                <a:defRPr sz="20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18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charset="0"/>
                <a:buNone/>
                <a:defRPr sz="16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  <a:defRPr sz="16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altLang="zh-CN" sz="2600" spc="0">
                  <a:solidFill>
                    <a:schemeClr val="bg1"/>
                  </a:solidFill>
                  <a:uFillTx/>
                  <a:cs typeface="+mn-ea"/>
                  <a:sym typeface="+mn-lt"/>
                </a:rPr>
                <a:t>03</a:t>
              </a:r>
            </a:p>
          </p:txBody>
        </p:sp>
        <p:sp>
          <p:nvSpPr>
            <p:cNvPr id="317" name="文本框 316"/>
            <p:cNvSpPr txBox="1"/>
            <p:nvPr>
              <p:custDataLst>
                <p:tags r:id="rId9"/>
              </p:custDataLst>
            </p:nvPr>
          </p:nvSpPr>
          <p:spPr>
            <a:xfrm>
              <a:off x="1622" y="4455"/>
              <a:ext cx="3493" cy="1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en-US" altLang="zh-TW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L298N</a:t>
              </a:r>
              <a:r>
                <a:rPr lang="zh-TW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啟動電壓不足同時驅動兩顆馬達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0"/>
              </p:custDataLst>
            </p:nvPr>
          </p:nvSpPr>
          <p:spPr>
            <a:xfrm>
              <a:off x="2093" y="7997"/>
              <a:ext cx="2552" cy="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200" b="1" dirty="0">
                  <a:solidFill>
                    <a:schemeClr val="bg1"/>
                  </a:solidFill>
                  <a:cs typeface="+mn-ea"/>
                  <a:sym typeface="+mn-lt"/>
                </a:rPr>
                <a:t>電壓不足</a:t>
              </a:r>
              <a:endParaRPr lang="zh-CN" altLang="en-US" sz="22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161297" y="5836663"/>
            <a:ext cx="977462" cy="857504"/>
            <a:chOff x="161297" y="5836663"/>
            <a:chExt cx="977462" cy="857504"/>
          </a:xfrm>
        </p:grpSpPr>
        <p:sp>
          <p:nvSpPr>
            <p:cNvPr id="27" name="橢圓 26"/>
            <p:cNvSpPr/>
            <p:nvPr/>
          </p:nvSpPr>
          <p:spPr>
            <a:xfrm>
              <a:off x="161297" y="5836663"/>
              <a:ext cx="977462" cy="857504"/>
            </a:xfrm>
            <a:prstGeom prst="ellipse">
              <a:avLst/>
            </a:prstGeom>
            <a:noFill/>
            <a:ln w="76200">
              <a:gradFill>
                <a:gsLst>
                  <a:gs pos="0">
                    <a:srgbClr val="BDB093"/>
                  </a:gs>
                  <a:gs pos="40000">
                    <a:schemeClr val="bg1"/>
                  </a:gs>
                  <a:gs pos="74000">
                    <a:srgbClr val="CEC7B7"/>
                  </a:gs>
                  <a:gs pos="100000">
                    <a:srgbClr val="9F8C6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357335" y="5973027"/>
              <a:ext cx="781424" cy="584775"/>
            </a:xfrm>
            <a:prstGeom prst="rect">
              <a:avLst/>
            </a:prstGeom>
            <a:noFill/>
            <a:ln>
              <a:noFill/>
            </a:ln>
            <a:effectLst>
              <a:outerShdw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 smtClean="0">
                  <a:ln>
                    <a:gradFill>
                      <a:gsLst>
                        <a:gs pos="0">
                          <a:srgbClr val="9F8C61"/>
                        </a:gs>
                        <a:gs pos="59000">
                          <a:schemeClr val="bg1"/>
                        </a:gs>
                        <a:gs pos="83000">
                          <a:srgbClr val="BDB093"/>
                        </a:gs>
                        <a:gs pos="100000">
                          <a:srgbClr val="CEC7B7"/>
                        </a:gs>
                      </a:gsLst>
                      <a:lin ang="5400000" scaled="1"/>
                    </a:gradFill>
                  </a:ln>
                  <a:solidFill>
                    <a:srgbClr val="9F8C61"/>
                  </a:solidFill>
                  <a:effectLst>
                    <a:glow rad="101600">
                      <a:srgbClr val="BDB093">
                        <a:alpha val="60000"/>
                      </a:srgbClr>
                    </a:glow>
                  </a:effectLst>
                </a:rPr>
                <a:t>30</a:t>
              </a:r>
              <a:endParaRPr lang="zh-TW" altLang="en-US" sz="3200" b="1" dirty="0">
                <a:ln>
                  <a:gradFill>
                    <a:gsLst>
                      <a:gs pos="0">
                        <a:srgbClr val="9F8C61"/>
                      </a:gs>
                      <a:gs pos="59000">
                        <a:schemeClr val="bg1"/>
                      </a:gs>
                      <a:gs pos="83000">
                        <a:srgbClr val="BDB093"/>
                      </a:gs>
                      <a:gs pos="100000">
                        <a:srgbClr val="CEC7B7"/>
                      </a:gs>
                    </a:gsLst>
                    <a:lin ang="5400000" scaled="1"/>
                  </a:gradFill>
                </a:ln>
                <a:solidFill>
                  <a:srgbClr val="9F8C61"/>
                </a:solidFill>
                <a:effectLst>
                  <a:glow rad="101600">
                    <a:srgbClr val="BDB093">
                      <a:alpha val="60000"/>
                    </a:srgbClr>
                  </a:glow>
                </a:effectLst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55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CAC199A8-A50B-4BF6-B8A3-3F3B32964BB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79058" y="1327055"/>
            <a:ext cx="11415152" cy="405468"/>
          </a:xfrm>
          <a:prstGeom prst="rect">
            <a:avLst/>
          </a:prstGeom>
          <a:solidFill>
            <a:srgbClr val="9F8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455541C3-7CAF-4866-8F60-70AEF403007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4" y="687461"/>
            <a:ext cx="1103317" cy="110331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07CFD54-59F7-4CD7-AFBC-5E78D07D87C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568" y="622027"/>
            <a:ext cx="1103317" cy="1103317"/>
          </a:xfrm>
          <a:prstGeom prst="rect">
            <a:avLst/>
          </a:prstGeom>
        </p:spPr>
      </p:pic>
      <p:sp>
        <p:nvSpPr>
          <p:cNvPr id="8" name="副標題 7">
            <a:extLst>
              <a:ext uri="{FF2B5EF4-FFF2-40B4-BE49-F238E27FC236}">
                <a16:creationId xmlns:a16="http://schemas.microsoft.com/office/drawing/2014/main" id="{58493335-19D8-472D-92E4-FA7E49E4D1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8" name="图片 3" descr="C:\Users\Administrator\Desktop\79BCD52.jpg79BCD52">
            <a:extLst>
              <a:ext uri="{FF2B5EF4-FFF2-40B4-BE49-F238E27FC236}">
                <a16:creationId xmlns:a16="http://schemas.microsoft.com/office/drawing/2014/main" id="{DAD7A952-418C-4460-A9EB-7997D3C98B5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-4445" y="-1905"/>
            <a:ext cx="12196445" cy="6859905"/>
          </a:xfrm>
          <a:prstGeom prst="rect">
            <a:avLst/>
          </a:prstGeom>
        </p:spPr>
      </p:pic>
      <p:sp>
        <p:nvSpPr>
          <p:cNvPr id="19" name="副标题 91">
            <a:extLst>
              <a:ext uri="{FF2B5EF4-FFF2-40B4-BE49-F238E27FC236}">
                <a16:creationId xmlns:a16="http://schemas.microsoft.com/office/drawing/2014/main" id="{7D4CDCA7-D552-4580-9B73-E58229A976AD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1313815" y="2563495"/>
            <a:ext cx="12190730" cy="998855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6000" b="1" dirty="0" smtClean="0">
                <a:solidFill>
                  <a:srgbClr val="9F8C61"/>
                </a:solidFill>
                <a:cs typeface="+mn-ea"/>
                <a:sym typeface="+mn-lt"/>
              </a:rPr>
              <a:t>未來展望</a:t>
            </a:r>
            <a:endParaRPr lang="zh-CN" altLang="en-US" sz="6000" b="1" dirty="0">
              <a:solidFill>
                <a:srgbClr val="9F8C61"/>
              </a:solidFill>
              <a:cs typeface="+mn-ea"/>
              <a:sym typeface="+mn-lt"/>
            </a:endParaRPr>
          </a:p>
        </p:txBody>
      </p:sp>
      <p:sp>
        <p:nvSpPr>
          <p:cNvPr id="20" name="文本框 11">
            <a:extLst>
              <a:ext uri="{FF2B5EF4-FFF2-40B4-BE49-F238E27FC236}">
                <a16:creationId xmlns:a16="http://schemas.microsoft.com/office/drawing/2014/main" id="{0C3DB6DD-ABF0-4943-9552-811D5FF597F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313815" y="3481070"/>
            <a:ext cx="558673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FUTURE</a:t>
            </a:r>
            <a:r>
              <a:rPr lang="zh-TW" altLang="en-US" sz="2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TW" sz="2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OUTLOOK</a:t>
            </a:r>
            <a:endParaRPr lang="en-US" altLang="zh-TW" sz="2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6FF192A-F4DD-4C83-9059-ADAA6EC12FFF}"/>
              </a:ext>
            </a:extLst>
          </p:cNvPr>
          <p:cNvSpPr/>
          <p:nvPr/>
        </p:nvSpPr>
        <p:spPr>
          <a:xfrm>
            <a:off x="0" y="2582545"/>
            <a:ext cx="1037590" cy="1452245"/>
          </a:xfrm>
          <a:prstGeom prst="rect">
            <a:avLst/>
          </a:prstGeom>
          <a:solidFill>
            <a:srgbClr val="9F8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189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>
            <p:custDataLst>
              <p:tags r:id="rId2"/>
            </p:custDataLst>
          </p:nvPr>
        </p:nvSpPr>
        <p:spPr>
          <a:xfrm>
            <a:off x="0" y="0"/>
            <a:ext cx="12190730" cy="6857365"/>
          </a:xfrm>
          <a:prstGeom prst="rect">
            <a:avLst/>
          </a:prstGeom>
          <a:blipFill rotWithShape="1">
            <a:blip r:embed="rId2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2" name="副标题 91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635" y="429260"/>
            <a:ext cx="12190730" cy="60261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zh-TW" altLang="en-US" sz="3200" b="1" dirty="0">
                <a:solidFill>
                  <a:srgbClr val="9F8C61"/>
                </a:solidFill>
                <a:cs typeface="+mn-ea"/>
                <a:sym typeface="+mn-lt"/>
              </a:rPr>
              <a:t>未來展望</a:t>
            </a:r>
            <a:endParaRPr lang="zh-CN" altLang="en-US" sz="3200" b="1" dirty="0">
              <a:solidFill>
                <a:srgbClr val="9F8C61"/>
              </a:solidFill>
              <a:cs typeface="+mn-ea"/>
              <a:sym typeface="+mn-lt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zh-CN" altLang="en-US" sz="3000" b="1" spc="0" dirty="0">
              <a:solidFill>
                <a:srgbClr val="9F8C61"/>
              </a:solidFill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4093210" y="892810"/>
            <a:ext cx="4005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FUTURE</a:t>
            </a:r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OUTLOOK</a:t>
            </a:r>
          </a:p>
        </p:txBody>
      </p:sp>
      <p:grpSp>
        <p:nvGrpSpPr>
          <p:cNvPr id="4" name="群組 3"/>
          <p:cNvGrpSpPr/>
          <p:nvPr/>
        </p:nvGrpSpPr>
        <p:grpSpPr>
          <a:xfrm>
            <a:off x="-13942063" y="2377439"/>
            <a:ext cx="14269720" cy="2748916"/>
            <a:chOff x="-2605405" y="2377439"/>
            <a:chExt cx="14269720" cy="2748916"/>
          </a:xfrm>
        </p:grpSpPr>
        <p:grpSp>
          <p:nvGrpSpPr>
            <p:cNvPr id="10" name="组合 9"/>
            <p:cNvGrpSpPr/>
            <p:nvPr/>
          </p:nvGrpSpPr>
          <p:grpSpPr>
            <a:xfrm>
              <a:off x="-2004910" y="3752215"/>
              <a:ext cx="2218055" cy="912495"/>
              <a:chOff x="939" y="4244"/>
              <a:chExt cx="3867" cy="1437"/>
            </a:xfrm>
          </p:grpSpPr>
          <p:sp>
            <p:nvSpPr>
              <p:cNvPr id="11" name="文本框 10"/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939" y="4244"/>
                <a:ext cx="3867" cy="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b="1" spc="100" dirty="0" smtClean="0">
                    <a:solidFill>
                      <a:srgbClr val="9F8C61"/>
                    </a:solidFill>
                    <a:uFillTx/>
                    <a:cs typeface="+mn-ea"/>
                    <a:sym typeface="+mn-lt"/>
                  </a:rPr>
                  <a:t>智能</a:t>
                </a:r>
                <a:endParaRPr lang="zh-CN" altLang="en-US" b="1" spc="100" dirty="0">
                  <a:solidFill>
                    <a:srgbClr val="9F8C61"/>
                  </a:solidFill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文本框 24"/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939" y="4809"/>
                <a:ext cx="3867" cy="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lnSpc>
                    <a:spcPct val="150000"/>
                  </a:lnSpc>
                </a:pPr>
                <a:r>
                  <a:rPr lang="zh-TW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自動 </a:t>
                </a:r>
                <a:r>
                  <a:rPr lang="en-US" altLang="zh-TW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/ </a:t>
                </a:r>
                <a:r>
                  <a:rPr lang="zh-TW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手動模式</a:t>
                </a:r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073467" y="3752215"/>
              <a:ext cx="2218055" cy="866775"/>
              <a:chOff x="939" y="4244"/>
              <a:chExt cx="3867" cy="1365"/>
            </a:xfrm>
          </p:grpSpPr>
          <p:sp>
            <p:nvSpPr>
              <p:cNvPr id="14" name="文本框 13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939" y="4244"/>
                <a:ext cx="3867" cy="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b="1" spc="100" dirty="0" smtClean="0">
                    <a:solidFill>
                      <a:srgbClr val="9F8C61"/>
                    </a:solidFill>
                    <a:uFillTx/>
                    <a:cs typeface="+mn-ea"/>
                    <a:sym typeface="+mn-lt"/>
                  </a:rPr>
                  <a:t>便利</a:t>
                </a:r>
                <a:endParaRPr lang="zh-CN" altLang="en-US" sz="1600" b="1" spc="100" dirty="0">
                  <a:solidFill>
                    <a:srgbClr val="9F8C61"/>
                  </a:solidFill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文本框 14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939" y="4809"/>
                <a:ext cx="3867" cy="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lnSpc>
                    <a:spcPct val="150000"/>
                  </a:lnSpc>
                </a:pPr>
                <a:r>
                  <a:rPr lang="zh-TW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模組化組裝</a:t>
                </a:r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3995419" y="3752215"/>
              <a:ext cx="2218055" cy="1374140"/>
              <a:chOff x="939" y="4244"/>
              <a:chExt cx="3867" cy="2164"/>
            </a:xfrm>
          </p:grpSpPr>
          <p:sp>
            <p:nvSpPr>
              <p:cNvPr id="17" name="文本框 16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939" y="4244"/>
                <a:ext cx="3867" cy="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b="1" spc="100" dirty="0" smtClean="0">
                    <a:solidFill>
                      <a:srgbClr val="9F8C61"/>
                    </a:solidFill>
                    <a:uFillTx/>
                    <a:cs typeface="+mn-ea"/>
                    <a:sym typeface="+mn-lt"/>
                  </a:rPr>
                  <a:t>普及</a:t>
                </a:r>
                <a:endParaRPr lang="zh-CN" altLang="en-US" b="1" spc="100" dirty="0">
                  <a:solidFill>
                    <a:srgbClr val="9F8C61"/>
                  </a:solidFill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文本框 17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939" y="4809"/>
                <a:ext cx="3867" cy="15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lnSpc>
                    <a:spcPct val="150000"/>
                  </a:lnSpc>
                </a:pPr>
                <a:r>
                  <a:rPr lang="zh-TW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製作方式</a:t>
                </a:r>
                <a:r>
                  <a:rPr lang="zh-TW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簡化</a:t>
                </a:r>
                <a:endParaRPr lang="en-US" altLang="zh-TW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  <a:p>
                <a:pPr algn="ctr" fontAlgn="auto">
                  <a:lnSpc>
                    <a:spcPct val="150000"/>
                  </a:lnSpc>
                </a:pPr>
                <a:r>
                  <a:rPr lang="zh-TW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降低成本</a:t>
                </a:r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6441439" y="3752215"/>
              <a:ext cx="2218055" cy="1325245"/>
              <a:chOff x="939" y="4244"/>
              <a:chExt cx="3867" cy="2087"/>
            </a:xfrm>
          </p:grpSpPr>
          <p:sp>
            <p:nvSpPr>
              <p:cNvPr id="20" name="文本框 19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939" y="4244"/>
                <a:ext cx="3867" cy="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b="1" spc="100" dirty="0" smtClean="0">
                    <a:solidFill>
                      <a:srgbClr val="9F8C61"/>
                    </a:solidFill>
                    <a:uFillTx/>
                    <a:cs typeface="+mn-ea"/>
                    <a:sym typeface="+mn-lt"/>
                  </a:rPr>
                  <a:t>連接其他</a:t>
                </a:r>
                <a:r>
                  <a:rPr lang="zh-TW" altLang="en-US" b="1" spc="100" dirty="0">
                    <a:solidFill>
                      <a:srgbClr val="9F8C61"/>
                    </a:solidFill>
                    <a:cs typeface="+mn-ea"/>
                    <a:sym typeface="+mn-lt"/>
                  </a:rPr>
                  <a:t>裝置</a:t>
                </a:r>
                <a:endParaRPr lang="zh-CN" altLang="en-US" b="1" spc="100" dirty="0">
                  <a:solidFill>
                    <a:srgbClr val="9F8C61"/>
                  </a:solidFill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文本框 20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939" y="4809"/>
                <a:ext cx="3867" cy="15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lnSpc>
                    <a:spcPct val="150000"/>
                  </a:lnSpc>
                </a:pPr>
                <a:r>
                  <a:rPr lang="zh-TW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連接跑馬燈</a:t>
                </a:r>
                <a:endParaRPr lang="en-US" altLang="zh-TW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  <a:p>
                <a:pPr algn="ctr" fontAlgn="auto">
                  <a:lnSpc>
                    <a:spcPct val="150000"/>
                  </a:lnSpc>
                </a:pPr>
                <a:r>
                  <a:rPr lang="zh-TW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警示使用者</a:t>
                </a:r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" name="群組 2"/>
            <p:cNvGrpSpPr/>
            <p:nvPr/>
          </p:nvGrpSpPr>
          <p:grpSpPr>
            <a:xfrm>
              <a:off x="-2605405" y="2377439"/>
              <a:ext cx="14269720" cy="716281"/>
              <a:chOff x="-2605405" y="2377439"/>
              <a:chExt cx="14269720" cy="716281"/>
            </a:xfrm>
          </p:grpSpPr>
          <p:sp>
            <p:nvSpPr>
              <p:cNvPr id="6" name="圆角矩形 5"/>
              <p:cNvSpPr/>
              <p:nvPr>
                <p:custDataLst>
                  <p:tags r:id="rId7"/>
                </p:custDataLst>
              </p:nvPr>
            </p:nvSpPr>
            <p:spPr>
              <a:xfrm>
                <a:off x="8245267" y="2389505"/>
                <a:ext cx="3419048" cy="704215"/>
              </a:xfrm>
              <a:prstGeom prst="roundRect">
                <a:avLst>
                  <a:gd name="adj" fmla="val 50000"/>
                </a:avLst>
              </a:prstGeom>
              <a:solidFill>
                <a:srgbClr val="9F8C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" name="圆角矩形 4"/>
              <p:cNvSpPr/>
              <p:nvPr/>
            </p:nvSpPr>
            <p:spPr>
              <a:xfrm>
                <a:off x="5654536" y="2389505"/>
                <a:ext cx="3419048" cy="70421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" name="圆角矩形 6"/>
              <p:cNvSpPr/>
              <p:nvPr>
                <p:custDataLst>
                  <p:tags r:id="rId8"/>
                </p:custDataLst>
              </p:nvPr>
            </p:nvSpPr>
            <p:spPr>
              <a:xfrm>
                <a:off x="3063806" y="2389505"/>
                <a:ext cx="3419048" cy="704215"/>
              </a:xfrm>
              <a:prstGeom prst="roundRect">
                <a:avLst>
                  <a:gd name="adj" fmla="val 50000"/>
                </a:avLst>
              </a:prstGeom>
              <a:solidFill>
                <a:srgbClr val="9F8C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gradFill>
                    <a:gsLst>
                      <a:gs pos="0">
                        <a:srgbClr val="6187FF"/>
                      </a:gs>
                      <a:gs pos="100000">
                        <a:srgbClr val="3263FE"/>
                      </a:gs>
                    </a:gsLst>
                    <a:lin ang="0" scaled="0"/>
                  </a:gradFill>
                  <a:cs typeface="+mn-ea"/>
                  <a:sym typeface="+mn-lt"/>
                </a:endParaRPr>
              </a:p>
            </p:txBody>
          </p:sp>
          <p:sp>
            <p:nvSpPr>
              <p:cNvPr id="8" name="圆角矩形 7"/>
              <p:cNvSpPr/>
              <p:nvPr>
                <p:custDataLst>
                  <p:tags r:id="rId9"/>
                </p:custDataLst>
              </p:nvPr>
            </p:nvSpPr>
            <p:spPr>
              <a:xfrm>
                <a:off x="473075" y="2389505"/>
                <a:ext cx="3419048" cy="70421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9" name="任意多边形 58"/>
              <p:cNvSpPr/>
              <p:nvPr>
                <p:custDataLst>
                  <p:tags r:id="rId10"/>
                </p:custDataLst>
              </p:nvPr>
            </p:nvSpPr>
            <p:spPr>
              <a:xfrm rot="2700000">
                <a:off x="1897380" y="2522855"/>
                <a:ext cx="570230" cy="466090"/>
              </a:xfrm>
              <a:custGeom>
                <a:avLst/>
                <a:gdLst>
                  <a:gd name="adj" fmla="val 50000"/>
                  <a:gd name="a" fmla="pin 0 adj 50000"/>
                  <a:gd name="x1" fmla="*/ ss a 100000"/>
                  <a:gd name="x2" fmla="+- r 0 x1"/>
                  <a:gd name="y2" fmla="+- b 0 x1"/>
                  <a:gd name="il" fmla="*/ x1 29289 100000"/>
                  <a:gd name="ir" fmla="+- r 0 il"/>
                  <a:gd name="ib" fmla="+- b 0 il"/>
                </a:gdLst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205" h="9978">
                    <a:moveTo>
                      <a:pt x="10682" y="3494"/>
                    </a:moveTo>
                    <a:lnTo>
                      <a:pt x="11833" y="3494"/>
                    </a:lnTo>
                    <a:cubicBezTo>
                      <a:pt x="12042" y="3487"/>
                      <a:pt x="12210" y="3678"/>
                      <a:pt x="12205" y="3865"/>
                    </a:cubicBezTo>
                    <a:cubicBezTo>
                      <a:pt x="12211" y="4074"/>
                      <a:pt x="12020" y="4242"/>
                      <a:pt x="11833" y="4237"/>
                    </a:cubicBezTo>
                    <a:lnTo>
                      <a:pt x="10678" y="4237"/>
                    </a:lnTo>
                    <a:cubicBezTo>
                      <a:pt x="10630" y="4624"/>
                      <a:pt x="10355" y="5107"/>
                      <a:pt x="10121" y="5308"/>
                    </a:cubicBezTo>
                    <a:cubicBezTo>
                      <a:pt x="9755" y="5731"/>
                      <a:pt x="9105" y="5914"/>
                      <a:pt x="8679" y="5899"/>
                    </a:cubicBezTo>
                    <a:cubicBezTo>
                      <a:pt x="8141" y="5916"/>
                      <a:pt x="7528" y="5626"/>
                      <a:pt x="7245" y="5308"/>
                    </a:cubicBezTo>
                    <a:cubicBezTo>
                      <a:pt x="6822" y="4942"/>
                      <a:pt x="6639" y="4292"/>
                      <a:pt x="6654" y="3866"/>
                    </a:cubicBezTo>
                    <a:cubicBezTo>
                      <a:pt x="6637" y="3327"/>
                      <a:pt x="6927" y="2714"/>
                      <a:pt x="7245" y="2432"/>
                    </a:cubicBezTo>
                    <a:cubicBezTo>
                      <a:pt x="7611" y="2008"/>
                      <a:pt x="8261" y="1825"/>
                      <a:pt x="8687" y="1840"/>
                    </a:cubicBezTo>
                    <a:cubicBezTo>
                      <a:pt x="9226" y="1823"/>
                      <a:pt x="9839" y="2113"/>
                      <a:pt x="10121" y="2432"/>
                    </a:cubicBezTo>
                    <a:cubicBezTo>
                      <a:pt x="10444" y="2697"/>
                      <a:pt x="10651" y="3241"/>
                      <a:pt x="10682" y="3494"/>
                    </a:cubicBezTo>
                    <a:close/>
                    <a:moveTo>
                      <a:pt x="7772" y="4781"/>
                    </a:moveTo>
                    <a:cubicBezTo>
                      <a:pt x="7503" y="4549"/>
                      <a:pt x="7387" y="4137"/>
                      <a:pt x="7397" y="3867"/>
                    </a:cubicBezTo>
                    <a:cubicBezTo>
                      <a:pt x="7386" y="3526"/>
                      <a:pt x="7569" y="3137"/>
                      <a:pt x="7772" y="2958"/>
                    </a:cubicBezTo>
                    <a:cubicBezTo>
                      <a:pt x="8004" y="2689"/>
                      <a:pt x="8416" y="2573"/>
                      <a:pt x="8686" y="2583"/>
                    </a:cubicBezTo>
                    <a:cubicBezTo>
                      <a:pt x="9027" y="2572"/>
                      <a:pt x="9416" y="2756"/>
                      <a:pt x="9595" y="2958"/>
                    </a:cubicBezTo>
                    <a:cubicBezTo>
                      <a:pt x="9863" y="3190"/>
                      <a:pt x="9980" y="3602"/>
                      <a:pt x="9970" y="3872"/>
                    </a:cubicBezTo>
                    <a:cubicBezTo>
                      <a:pt x="9981" y="4213"/>
                      <a:pt x="9797" y="4602"/>
                      <a:pt x="9595" y="4781"/>
                    </a:cubicBezTo>
                    <a:cubicBezTo>
                      <a:pt x="9363" y="5050"/>
                      <a:pt x="8951" y="5166"/>
                      <a:pt x="8681" y="5156"/>
                    </a:cubicBezTo>
                    <a:cubicBezTo>
                      <a:pt x="8339" y="5167"/>
                      <a:pt x="7950" y="4983"/>
                      <a:pt x="7772" y="4781"/>
                    </a:cubicBezTo>
                    <a:close/>
                    <a:moveTo>
                      <a:pt x="6785" y="22"/>
                    </a:moveTo>
                    <a:cubicBezTo>
                      <a:pt x="6853" y="28"/>
                      <a:pt x="6943" y="82"/>
                      <a:pt x="6979" y="121"/>
                    </a:cubicBezTo>
                    <a:lnTo>
                      <a:pt x="7869" y="1012"/>
                    </a:lnTo>
                    <a:cubicBezTo>
                      <a:pt x="7943" y="1075"/>
                      <a:pt x="7975" y="1189"/>
                      <a:pt x="7972" y="1263"/>
                    </a:cubicBezTo>
                    <a:cubicBezTo>
                      <a:pt x="7975" y="1357"/>
                      <a:pt x="7925" y="1464"/>
                      <a:pt x="7869" y="1514"/>
                    </a:cubicBezTo>
                    <a:cubicBezTo>
                      <a:pt x="7805" y="1587"/>
                      <a:pt x="7692" y="1619"/>
                      <a:pt x="7617" y="1617"/>
                    </a:cubicBezTo>
                    <a:cubicBezTo>
                      <a:pt x="7523" y="1620"/>
                      <a:pt x="7416" y="1569"/>
                      <a:pt x="7367" y="1514"/>
                    </a:cubicBezTo>
                    <a:lnTo>
                      <a:pt x="6540" y="686"/>
                    </a:lnTo>
                    <a:lnTo>
                      <a:pt x="3946" y="686"/>
                    </a:lnTo>
                    <a:lnTo>
                      <a:pt x="762" y="3870"/>
                    </a:lnTo>
                    <a:lnTo>
                      <a:pt x="6107" y="9215"/>
                    </a:lnTo>
                    <a:lnTo>
                      <a:pt x="8693" y="6630"/>
                    </a:lnTo>
                    <a:lnTo>
                      <a:pt x="9202" y="7139"/>
                    </a:lnTo>
                    <a:lnTo>
                      <a:pt x="6539" y="9802"/>
                    </a:lnTo>
                    <a:cubicBezTo>
                      <a:pt x="6436" y="9931"/>
                      <a:pt x="6245" y="9981"/>
                      <a:pt x="6118" y="9977"/>
                    </a:cubicBezTo>
                    <a:cubicBezTo>
                      <a:pt x="5947" y="9982"/>
                      <a:pt x="5762" y="9900"/>
                      <a:pt x="5695" y="9821"/>
                    </a:cubicBezTo>
                    <a:lnTo>
                      <a:pt x="5686" y="9812"/>
                    </a:lnTo>
                    <a:lnTo>
                      <a:pt x="5675" y="9802"/>
                    </a:lnTo>
                    <a:lnTo>
                      <a:pt x="176" y="4302"/>
                    </a:lnTo>
                    <a:cubicBezTo>
                      <a:pt x="46" y="4200"/>
                      <a:pt x="-4" y="4008"/>
                      <a:pt x="0" y="3881"/>
                    </a:cubicBezTo>
                    <a:cubicBezTo>
                      <a:pt x="-4" y="3711"/>
                      <a:pt x="78" y="3525"/>
                      <a:pt x="156" y="3458"/>
                    </a:cubicBezTo>
                    <a:lnTo>
                      <a:pt x="165" y="3449"/>
                    </a:lnTo>
                    <a:lnTo>
                      <a:pt x="176" y="3439"/>
                    </a:lnTo>
                    <a:lnTo>
                      <a:pt x="3426" y="188"/>
                    </a:lnTo>
                    <a:cubicBezTo>
                      <a:pt x="3451" y="160"/>
                      <a:pt x="3499" y="119"/>
                      <a:pt x="3506" y="116"/>
                    </a:cubicBezTo>
                    <a:lnTo>
                      <a:pt x="3506" y="116"/>
                    </a:lnTo>
                    <a:lnTo>
                      <a:pt x="3512" y="110"/>
                    </a:lnTo>
                    <a:lnTo>
                      <a:pt x="3517" y="104"/>
                    </a:lnTo>
                    <a:lnTo>
                      <a:pt x="3523" y="98"/>
                    </a:lnTo>
                    <a:cubicBezTo>
                      <a:pt x="3578" y="36"/>
                      <a:pt x="3688" y="-1"/>
                      <a:pt x="3756" y="0"/>
                    </a:cubicBezTo>
                    <a:lnTo>
                      <a:pt x="3759" y="0"/>
                    </a:lnTo>
                    <a:lnTo>
                      <a:pt x="3763" y="0"/>
                    </a:lnTo>
                    <a:lnTo>
                      <a:pt x="6665" y="0"/>
                    </a:lnTo>
                    <a:cubicBezTo>
                      <a:pt x="6668" y="0"/>
                      <a:pt x="6674" y="0"/>
                      <a:pt x="6675" y="0"/>
                    </a:cubicBezTo>
                    <a:cubicBezTo>
                      <a:pt x="6716" y="0"/>
                      <a:pt x="6780" y="19"/>
                      <a:pt x="6785" y="22"/>
                    </a:cubicBezTo>
                    <a:close/>
                    <a:moveTo>
                      <a:pt x="2584" y="4398"/>
                    </a:moveTo>
                    <a:cubicBezTo>
                      <a:pt x="2513" y="4333"/>
                      <a:pt x="2478" y="4223"/>
                      <a:pt x="2479" y="4150"/>
                    </a:cubicBezTo>
                    <a:lnTo>
                      <a:pt x="2479" y="4141"/>
                    </a:lnTo>
                    <a:cubicBezTo>
                      <a:pt x="2476" y="4052"/>
                      <a:pt x="2526" y="3947"/>
                      <a:pt x="2584" y="3893"/>
                    </a:cubicBezTo>
                    <a:lnTo>
                      <a:pt x="4670" y="1807"/>
                    </a:lnTo>
                    <a:cubicBezTo>
                      <a:pt x="4738" y="1733"/>
                      <a:pt x="4851" y="1699"/>
                      <a:pt x="4927" y="1702"/>
                    </a:cubicBezTo>
                    <a:cubicBezTo>
                      <a:pt x="5112" y="1689"/>
                      <a:pt x="5293" y="1891"/>
                      <a:pt x="5280" y="2055"/>
                    </a:cubicBezTo>
                    <a:cubicBezTo>
                      <a:pt x="5286" y="2147"/>
                      <a:pt x="5236" y="2255"/>
                      <a:pt x="5176" y="2312"/>
                    </a:cubicBezTo>
                    <a:lnTo>
                      <a:pt x="3090" y="4398"/>
                    </a:lnTo>
                    <a:cubicBezTo>
                      <a:pt x="3024" y="4469"/>
                      <a:pt x="2914" y="4504"/>
                      <a:pt x="2841" y="4503"/>
                    </a:cubicBezTo>
                    <a:lnTo>
                      <a:pt x="2832" y="4503"/>
                    </a:lnTo>
                    <a:cubicBezTo>
                      <a:pt x="2744" y="4506"/>
                      <a:pt x="2639" y="4456"/>
                      <a:pt x="2584" y="4398"/>
                    </a:cubicBezTo>
                    <a:close/>
                    <a:moveTo>
                      <a:pt x="3977" y="5791"/>
                    </a:moveTo>
                    <a:cubicBezTo>
                      <a:pt x="3906" y="5726"/>
                      <a:pt x="3871" y="5616"/>
                      <a:pt x="3872" y="5543"/>
                    </a:cubicBezTo>
                    <a:lnTo>
                      <a:pt x="3872" y="5534"/>
                    </a:lnTo>
                    <a:cubicBezTo>
                      <a:pt x="3869" y="5445"/>
                      <a:pt x="3919" y="5340"/>
                      <a:pt x="3977" y="5286"/>
                    </a:cubicBezTo>
                    <a:lnTo>
                      <a:pt x="5236" y="4026"/>
                    </a:lnTo>
                    <a:cubicBezTo>
                      <a:pt x="5302" y="3955"/>
                      <a:pt x="5412" y="3920"/>
                      <a:pt x="5485" y="3921"/>
                    </a:cubicBezTo>
                    <a:cubicBezTo>
                      <a:pt x="5673" y="3903"/>
                      <a:pt x="5859" y="4107"/>
                      <a:pt x="5847" y="4275"/>
                    </a:cubicBezTo>
                    <a:lnTo>
                      <a:pt x="5847" y="4283"/>
                    </a:lnTo>
                    <a:cubicBezTo>
                      <a:pt x="5850" y="4372"/>
                      <a:pt x="5800" y="4477"/>
                      <a:pt x="5742" y="4532"/>
                    </a:cubicBezTo>
                    <a:lnTo>
                      <a:pt x="4483" y="5791"/>
                    </a:lnTo>
                    <a:cubicBezTo>
                      <a:pt x="4417" y="5862"/>
                      <a:pt x="4307" y="5897"/>
                      <a:pt x="4234" y="5896"/>
                    </a:cubicBezTo>
                    <a:lnTo>
                      <a:pt x="4225" y="5896"/>
                    </a:lnTo>
                    <a:cubicBezTo>
                      <a:pt x="4137" y="5899"/>
                      <a:pt x="4032" y="5849"/>
                      <a:pt x="3977" y="5791"/>
                    </a:cubicBezTo>
                    <a:close/>
                    <a:moveTo>
                      <a:pt x="5370" y="7184"/>
                    </a:moveTo>
                    <a:cubicBezTo>
                      <a:pt x="5299" y="7119"/>
                      <a:pt x="5264" y="7009"/>
                      <a:pt x="5265" y="6936"/>
                    </a:cubicBezTo>
                    <a:lnTo>
                      <a:pt x="5265" y="6927"/>
                    </a:lnTo>
                    <a:cubicBezTo>
                      <a:pt x="5262" y="6838"/>
                      <a:pt x="5312" y="6733"/>
                      <a:pt x="5370" y="6679"/>
                    </a:cubicBezTo>
                    <a:lnTo>
                      <a:pt x="5789" y="6260"/>
                    </a:lnTo>
                    <a:cubicBezTo>
                      <a:pt x="5854" y="6189"/>
                      <a:pt x="5964" y="6154"/>
                      <a:pt x="6037" y="6155"/>
                    </a:cubicBezTo>
                    <a:lnTo>
                      <a:pt x="6046" y="6155"/>
                    </a:lnTo>
                    <a:cubicBezTo>
                      <a:pt x="6231" y="6142"/>
                      <a:pt x="6411" y="6344"/>
                      <a:pt x="6399" y="6508"/>
                    </a:cubicBezTo>
                    <a:lnTo>
                      <a:pt x="6399" y="6517"/>
                    </a:lnTo>
                    <a:cubicBezTo>
                      <a:pt x="6402" y="6606"/>
                      <a:pt x="6352" y="6711"/>
                      <a:pt x="6294" y="6765"/>
                    </a:cubicBezTo>
                    <a:lnTo>
                      <a:pt x="5876" y="7184"/>
                    </a:lnTo>
                    <a:cubicBezTo>
                      <a:pt x="5808" y="7257"/>
                      <a:pt x="5694" y="7292"/>
                      <a:pt x="5618" y="7289"/>
                    </a:cubicBezTo>
                    <a:cubicBezTo>
                      <a:pt x="5530" y="7292"/>
                      <a:pt x="5425" y="7242"/>
                      <a:pt x="5370" y="7184"/>
                    </a:cubicBezTo>
                    <a:close/>
                  </a:path>
                </a:pathLst>
              </a:custGeom>
              <a:solidFill>
                <a:srgbClr val="9F8C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7" name="任意多边形 66"/>
              <p:cNvSpPr/>
              <p:nvPr>
                <p:custDataLst>
                  <p:tags r:id="rId11"/>
                </p:custDataLst>
              </p:nvPr>
            </p:nvSpPr>
            <p:spPr>
              <a:xfrm rot="10800000">
                <a:off x="4894580" y="2557145"/>
                <a:ext cx="419735" cy="398145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14" h="8636">
                    <a:moveTo>
                      <a:pt x="1830" y="4403"/>
                    </a:moveTo>
                    <a:lnTo>
                      <a:pt x="2601" y="4403"/>
                    </a:lnTo>
                    <a:lnTo>
                      <a:pt x="2601" y="5339"/>
                    </a:lnTo>
                    <a:lnTo>
                      <a:pt x="4559" y="3381"/>
                    </a:lnTo>
                    <a:lnTo>
                      <a:pt x="4557" y="3379"/>
                    </a:lnTo>
                    <a:lnTo>
                      <a:pt x="5102" y="2834"/>
                    </a:lnTo>
                    <a:lnTo>
                      <a:pt x="6352" y="4084"/>
                    </a:lnTo>
                    <a:lnTo>
                      <a:pt x="8373" y="2063"/>
                    </a:lnTo>
                    <a:lnTo>
                      <a:pt x="8373" y="730"/>
                    </a:lnTo>
                    <a:lnTo>
                      <a:pt x="741" y="730"/>
                    </a:lnTo>
                    <a:lnTo>
                      <a:pt x="741" y="7906"/>
                    </a:lnTo>
                    <a:lnTo>
                      <a:pt x="8373" y="7906"/>
                    </a:lnTo>
                    <a:lnTo>
                      <a:pt x="8373" y="3153"/>
                    </a:lnTo>
                    <a:lnTo>
                      <a:pt x="6353" y="5174"/>
                    </a:lnTo>
                    <a:lnTo>
                      <a:pt x="6351" y="5172"/>
                    </a:lnTo>
                    <a:lnTo>
                      <a:pt x="6351" y="5173"/>
                    </a:lnTo>
                    <a:lnTo>
                      <a:pt x="5104" y="3926"/>
                    </a:lnTo>
                    <a:lnTo>
                      <a:pt x="2933" y="6097"/>
                    </a:lnTo>
                    <a:lnTo>
                      <a:pt x="4295" y="6097"/>
                    </a:lnTo>
                    <a:lnTo>
                      <a:pt x="4295" y="6868"/>
                    </a:lnTo>
                    <a:lnTo>
                      <a:pt x="1830" y="6868"/>
                    </a:lnTo>
                    <a:lnTo>
                      <a:pt x="1830" y="4403"/>
                    </a:lnTo>
                    <a:close/>
                    <a:moveTo>
                      <a:pt x="9114" y="8005"/>
                    </a:moveTo>
                    <a:lnTo>
                      <a:pt x="9114" y="8022"/>
                    </a:lnTo>
                    <a:cubicBezTo>
                      <a:pt x="9124" y="8368"/>
                      <a:pt x="8775" y="8644"/>
                      <a:pt x="8498" y="8636"/>
                    </a:cubicBezTo>
                    <a:lnTo>
                      <a:pt x="8483" y="8636"/>
                    </a:lnTo>
                    <a:lnTo>
                      <a:pt x="631" y="8636"/>
                    </a:lnTo>
                    <a:lnTo>
                      <a:pt x="614" y="8636"/>
                    </a:lnTo>
                    <a:cubicBezTo>
                      <a:pt x="268" y="8646"/>
                      <a:pt x="-8" y="8297"/>
                      <a:pt x="0" y="8020"/>
                    </a:cubicBezTo>
                    <a:lnTo>
                      <a:pt x="0" y="8005"/>
                    </a:lnTo>
                    <a:lnTo>
                      <a:pt x="0" y="631"/>
                    </a:lnTo>
                    <a:lnTo>
                      <a:pt x="0" y="614"/>
                    </a:lnTo>
                    <a:cubicBezTo>
                      <a:pt x="-10" y="268"/>
                      <a:pt x="339" y="-8"/>
                      <a:pt x="616" y="0"/>
                    </a:cubicBezTo>
                    <a:lnTo>
                      <a:pt x="631" y="0"/>
                    </a:lnTo>
                    <a:lnTo>
                      <a:pt x="8483" y="0"/>
                    </a:lnTo>
                    <a:lnTo>
                      <a:pt x="8500" y="0"/>
                    </a:lnTo>
                    <a:cubicBezTo>
                      <a:pt x="8846" y="-10"/>
                      <a:pt x="9122" y="339"/>
                      <a:pt x="9114" y="616"/>
                    </a:cubicBezTo>
                    <a:lnTo>
                      <a:pt x="9114" y="631"/>
                    </a:lnTo>
                    <a:lnTo>
                      <a:pt x="9114" y="80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任意多边形 33"/>
              <p:cNvSpPr/>
              <p:nvPr>
                <p:custDataLst>
                  <p:tags r:id="rId12"/>
                </p:custDataLst>
              </p:nvPr>
            </p:nvSpPr>
            <p:spPr>
              <a:xfrm rot="1800000" flipH="1">
                <a:off x="9914255" y="2433320"/>
                <a:ext cx="542290" cy="562610"/>
              </a:xfrm>
              <a:custGeom>
                <a:avLst/>
                <a:gdLst>
                  <a:gd name="adj" fmla="val 50000"/>
                  <a:gd name="a" fmla="pin 0 adj 50000"/>
                  <a:gd name="x1" fmla="*/ ss a 100000"/>
                  <a:gd name="x2" fmla="+- r 0 x1"/>
                  <a:gd name="y2" fmla="+- b 0 x1"/>
                  <a:gd name="il" fmla="*/ x1 29289 100000"/>
                  <a:gd name="ir" fmla="+- r 0 il"/>
                  <a:gd name="ib" fmla="+- b 0 il"/>
                </a:gdLst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333" h="2418">
                    <a:moveTo>
                      <a:pt x="991" y="1775"/>
                    </a:moveTo>
                    <a:lnTo>
                      <a:pt x="991" y="1773"/>
                    </a:lnTo>
                    <a:lnTo>
                      <a:pt x="991" y="1771"/>
                    </a:lnTo>
                    <a:lnTo>
                      <a:pt x="991" y="1768"/>
                    </a:lnTo>
                    <a:lnTo>
                      <a:pt x="991" y="1766"/>
                    </a:lnTo>
                    <a:lnTo>
                      <a:pt x="881" y="1703"/>
                    </a:lnTo>
                    <a:lnTo>
                      <a:pt x="881" y="1702"/>
                    </a:lnTo>
                    <a:lnTo>
                      <a:pt x="881" y="1701"/>
                    </a:lnTo>
                    <a:lnTo>
                      <a:pt x="609" y="1544"/>
                    </a:lnTo>
                    <a:cubicBezTo>
                      <a:pt x="607" y="1546"/>
                      <a:pt x="593" y="1558"/>
                      <a:pt x="588" y="1560"/>
                    </a:cubicBezTo>
                    <a:lnTo>
                      <a:pt x="131" y="1824"/>
                    </a:lnTo>
                    <a:cubicBezTo>
                      <a:pt x="120" y="1832"/>
                      <a:pt x="101" y="1836"/>
                      <a:pt x="87" y="1836"/>
                    </a:cubicBezTo>
                    <a:cubicBezTo>
                      <a:pt x="73" y="1836"/>
                      <a:pt x="56" y="1832"/>
                      <a:pt x="47" y="1826"/>
                    </a:cubicBezTo>
                    <a:lnTo>
                      <a:pt x="45" y="1825"/>
                    </a:lnTo>
                    <a:lnTo>
                      <a:pt x="44" y="1825"/>
                    </a:lnTo>
                    <a:lnTo>
                      <a:pt x="42" y="1824"/>
                    </a:lnTo>
                    <a:lnTo>
                      <a:pt x="41" y="1823"/>
                    </a:lnTo>
                    <a:cubicBezTo>
                      <a:pt x="17" y="1812"/>
                      <a:pt x="-1" y="1772"/>
                      <a:pt x="0" y="1745"/>
                    </a:cubicBezTo>
                    <a:cubicBezTo>
                      <a:pt x="-1" y="1731"/>
                      <a:pt x="5" y="1714"/>
                      <a:pt x="12" y="1706"/>
                    </a:cubicBezTo>
                    <a:cubicBezTo>
                      <a:pt x="14" y="1699"/>
                      <a:pt x="32" y="1679"/>
                      <a:pt x="44" y="1674"/>
                    </a:cubicBezTo>
                    <a:lnTo>
                      <a:pt x="439" y="1446"/>
                    </a:lnTo>
                    <a:lnTo>
                      <a:pt x="188" y="1301"/>
                    </a:lnTo>
                    <a:cubicBezTo>
                      <a:pt x="185" y="1299"/>
                      <a:pt x="178" y="1294"/>
                      <a:pt x="181" y="1296"/>
                    </a:cubicBezTo>
                    <a:lnTo>
                      <a:pt x="180" y="1296"/>
                    </a:lnTo>
                    <a:lnTo>
                      <a:pt x="178" y="1295"/>
                    </a:lnTo>
                    <a:lnTo>
                      <a:pt x="176" y="1294"/>
                    </a:lnTo>
                    <a:lnTo>
                      <a:pt x="174" y="1293"/>
                    </a:lnTo>
                    <a:lnTo>
                      <a:pt x="172" y="1291"/>
                    </a:lnTo>
                    <a:cubicBezTo>
                      <a:pt x="148" y="1280"/>
                      <a:pt x="129" y="1243"/>
                      <a:pt x="130" y="1215"/>
                    </a:cubicBezTo>
                    <a:cubicBezTo>
                      <a:pt x="129" y="1201"/>
                      <a:pt x="135" y="1183"/>
                      <a:pt x="142" y="1174"/>
                    </a:cubicBezTo>
                    <a:lnTo>
                      <a:pt x="691" y="223"/>
                    </a:lnTo>
                    <a:lnTo>
                      <a:pt x="587" y="163"/>
                    </a:lnTo>
                    <a:lnTo>
                      <a:pt x="585" y="162"/>
                    </a:lnTo>
                    <a:lnTo>
                      <a:pt x="584" y="161"/>
                    </a:lnTo>
                    <a:cubicBezTo>
                      <a:pt x="560" y="149"/>
                      <a:pt x="543" y="112"/>
                      <a:pt x="543" y="86"/>
                    </a:cubicBezTo>
                    <a:cubicBezTo>
                      <a:pt x="542" y="71"/>
                      <a:pt x="549" y="53"/>
                      <a:pt x="555" y="44"/>
                    </a:cubicBezTo>
                    <a:lnTo>
                      <a:pt x="556" y="42"/>
                    </a:lnTo>
                    <a:cubicBezTo>
                      <a:pt x="568" y="18"/>
                      <a:pt x="605" y="-1"/>
                      <a:pt x="632" y="0"/>
                    </a:cubicBezTo>
                    <a:cubicBezTo>
                      <a:pt x="646" y="-1"/>
                      <a:pt x="665" y="5"/>
                      <a:pt x="674" y="12"/>
                    </a:cubicBezTo>
                    <a:lnTo>
                      <a:pt x="2289" y="944"/>
                    </a:lnTo>
                    <a:lnTo>
                      <a:pt x="2291" y="945"/>
                    </a:lnTo>
                    <a:lnTo>
                      <a:pt x="2293" y="946"/>
                    </a:lnTo>
                    <a:cubicBezTo>
                      <a:pt x="2316" y="958"/>
                      <a:pt x="2333" y="995"/>
                      <a:pt x="2333" y="1021"/>
                    </a:cubicBezTo>
                    <a:cubicBezTo>
                      <a:pt x="2334" y="1036"/>
                      <a:pt x="2327" y="1054"/>
                      <a:pt x="2321" y="1063"/>
                    </a:cubicBezTo>
                    <a:lnTo>
                      <a:pt x="2320" y="1065"/>
                    </a:lnTo>
                    <a:cubicBezTo>
                      <a:pt x="2308" y="1089"/>
                      <a:pt x="2271" y="1108"/>
                      <a:pt x="2244" y="1107"/>
                    </a:cubicBezTo>
                    <a:cubicBezTo>
                      <a:pt x="2230" y="1108"/>
                      <a:pt x="2211" y="1102"/>
                      <a:pt x="2202" y="1095"/>
                    </a:cubicBezTo>
                    <a:lnTo>
                      <a:pt x="2098" y="1035"/>
                    </a:lnTo>
                    <a:lnTo>
                      <a:pt x="1549" y="1986"/>
                    </a:lnTo>
                    <a:lnTo>
                      <a:pt x="1548" y="1988"/>
                    </a:lnTo>
                    <a:lnTo>
                      <a:pt x="1547" y="1990"/>
                    </a:lnTo>
                    <a:cubicBezTo>
                      <a:pt x="1535" y="2013"/>
                      <a:pt x="1499" y="2030"/>
                      <a:pt x="1472" y="2030"/>
                    </a:cubicBezTo>
                    <a:cubicBezTo>
                      <a:pt x="1458" y="2031"/>
                      <a:pt x="1439" y="2024"/>
                      <a:pt x="1430" y="2018"/>
                    </a:cubicBezTo>
                    <a:lnTo>
                      <a:pt x="1428" y="2017"/>
                    </a:lnTo>
                    <a:lnTo>
                      <a:pt x="1426" y="2016"/>
                    </a:lnTo>
                    <a:lnTo>
                      <a:pt x="1425" y="2014"/>
                    </a:lnTo>
                    <a:lnTo>
                      <a:pt x="1424" y="2014"/>
                    </a:lnTo>
                    <a:lnTo>
                      <a:pt x="1424" y="2014"/>
                    </a:lnTo>
                    <a:lnTo>
                      <a:pt x="1424" y="2014"/>
                    </a:lnTo>
                    <a:lnTo>
                      <a:pt x="1424" y="2014"/>
                    </a:lnTo>
                    <a:lnTo>
                      <a:pt x="1424" y="2014"/>
                    </a:lnTo>
                    <a:lnTo>
                      <a:pt x="1424" y="2014"/>
                    </a:lnTo>
                    <a:cubicBezTo>
                      <a:pt x="1425" y="2014"/>
                      <a:pt x="1415" y="2010"/>
                      <a:pt x="1416" y="2010"/>
                    </a:cubicBezTo>
                    <a:lnTo>
                      <a:pt x="1171" y="1868"/>
                    </a:lnTo>
                    <a:lnTo>
                      <a:pt x="1171" y="2327"/>
                    </a:lnTo>
                    <a:cubicBezTo>
                      <a:pt x="1172" y="2378"/>
                      <a:pt x="1126" y="2419"/>
                      <a:pt x="1081" y="2417"/>
                    </a:cubicBezTo>
                    <a:cubicBezTo>
                      <a:pt x="1030" y="2419"/>
                      <a:pt x="989" y="2373"/>
                      <a:pt x="991" y="2327"/>
                    </a:cubicBezTo>
                    <a:lnTo>
                      <a:pt x="991" y="1775"/>
                    </a:lnTo>
                    <a:close/>
                    <a:moveTo>
                      <a:pt x="336" y="1185"/>
                    </a:moveTo>
                    <a:lnTo>
                      <a:pt x="842" y="310"/>
                    </a:lnTo>
                    <a:lnTo>
                      <a:pt x="1947" y="948"/>
                    </a:lnTo>
                    <a:lnTo>
                      <a:pt x="1442" y="1824"/>
                    </a:lnTo>
                    <a:lnTo>
                      <a:pt x="336" y="1185"/>
                    </a:lnTo>
                    <a:close/>
                    <a:moveTo>
                      <a:pt x="1355" y="953"/>
                    </a:moveTo>
                    <a:lnTo>
                      <a:pt x="1356" y="951"/>
                    </a:lnTo>
                    <a:lnTo>
                      <a:pt x="1356" y="950"/>
                    </a:lnTo>
                    <a:lnTo>
                      <a:pt x="1356" y="948"/>
                    </a:lnTo>
                    <a:cubicBezTo>
                      <a:pt x="1357" y="914"/>
                      <a:pt x="1327" y="879"/>
                      <a:pt x="1308" y="869"/>
                    </a:cubicBezTo>
                    <a:lnTo>
                      <a:pt x="1307" y="869"/>
                    </a:lnTo>
                    <a:lnTo>
                      <a:pt x="1305" y="868"/>
                    </a:lnTo>
                    <a:lnTo>
                      <a:pt x="1305" y="867"/>
                    </a:lnTo>
                    <a:cubicBezTo>
                      <a:pt x="1292" y="859"/>
                      <a:pt x="1270" y="855"/>
                      <a:pt x="1261" y="855"/>
                    </a:cubicBezTo>
                    <a:lnTo>
                      <a:pt x="1260" y="855"/>
                    </a:lnTo>
                    <a:lnTo>
                      <a:pt x="1259" y="855"/>
                    </a:lnTo>
                    <a:lnTo>
                      <a:pt x="1259" y="855"/>
                    </a:lnTo>
                    <a:lnTo>
                      <a:pt x="1258" y="855"/>
                    </a:lnTo>
                    <a:lnTo>
                      <a:pt x="1057" y="855"/>
                    </a:lnTo>
                    <a:lnTo>
                      <a:pt x="1055" y="855"/>
                    </a:lnTo>
                    <a:lnTo>
                      <a:pt x="1054" y="855"/>
                    </a:lnTo>
                    <a:lnTo>
                      <a:pt x="1053" y="855"/>
                    </a:lnTo>
                    <a:cubicBezTo>
                      <a:pt x="1025" y="855"/>
                      <a:pt x="993" y="876"/>
                      <a:pt x="986" y="886"/>
                    </a:cubicBezTo>
                    <a:cubicBezTo>
                      <a:pt x="981" y="890"/>
                      <a:pt x="973" y="902"/>
                      <a:pt x="972" y="903"/>
                    </a:cubicBezTo>
                    <a:cubicBezTo>
                      <a:pt x="964" y="917"/>
                      <a:pt x="958" y="941"/>
                      <a:pt x="958" y="950"/>
                    </a:cubicBezTo>
                    <a:lnTo>
                      <a:pt x="958" y="951"/>
                    </a:lnTo>
                    <a:lnTo>
                      <a:pt x="958" y="952"/>
                    </a:lnTo>
                    <a:lnTo>
                      <a:pt x="958" y="952"/>
                    </a:lnTo>
                    <a:lnTo>
                      <a:pt x="958" y="953"/>
                    </a:lnTo>
                    <a:lnTo>
                      <a:pt x="958" y="954"/>
                    </a:lnTo>
                    <a:lnTo>
                      <a:pt x="958" y="954"/>
                    </a:lnTo>
                    <a:lnTo>
                      <a:pt x="958" y="955"/>
                    </a:lnTo>
                    <a:lnTo>
                      <a:pt x="958" y="957"/>
                    </a:lnTo>
                    <a:lnTo>
                      <a:pt x="958" y="958"/>
                    </a:lnTo>
                    <a:cubicBezTo>
                      <a:pt x="958" y="974"/>
                      <a:pt x="967" y="997"/>
                      <a:pt x="971" y="1003"/>
                    </a:cubicBezTo>
                    <a:lnTo>
                      <a:pt x="1072" y="1177"/>
                    </a:lnTo>
                    <a:cubicBezTo>
                      <a:pt x="1079" y="1193"/>
                      <a:pt x="1100" y="1209"/>
                      <a:pt x="1107" y="1212"/>
                    </a:cubicBezTo>
                    <a:cubicBezTo>
                      <a:pt x="1121" y="1222"/>
                      <a:pt x="1144" y="1226"/>
                      <a:pt x="1154" y="1226"/>
                    </a:cubicBezTo>
                    <a:lnTo>
                      <a:pt x="1154" y="1226"/>
                    </a:lnTo>
                    <a:lnTo>
                      <a:pt x="1155" y="1226"/>
                    </a:lnTo>
                    <a:lnTo>
                      <a:pt x="1156" y="1226"/>
                    </a:lnTo>
                    <a:lnTo>
                      <a:pt x="1157" y="1226"/>
                    </a:lnTo>
                    <a:lnTo>
                      <a:pt x="1159" y="1226"/>
                    </a:lnTo>
                    <a:lnTo>
                      <a:pt x="1160" y="1226"/>
                    </a:lnTo>
                    <a:lnTo>
                      <a:pt x="1162" y="1226"/>
                    </a:lnTo>
                    <a:cubicBezTo>
                      <a:pt x="1192" y="1226"/>
                      <a:pt x="1229" y="1199"/>
                      <a:pt x="1237" y="1183"/>
                    </a:cubicBezTo>
                    <a:cubicBezTo>
                      <a:pt x="1240" y="1180"/>
                      <a:pt x="1250" y="1166"/>
                      <a:pt x="1248" y="1168"/>
                    </a:cubicBezTo>
                    <a:lnTo>
                      <a:pt x="1337" y="1013"/>
                    </a:lnTo>
                    <a:cubicBezTo>
                      <a:pt x="1339" y="1010"/>
                      <a:pt x="1345" y="997"/>
                      <a:pt x="1344" y="998"/>
                    </a:cubicBezTo>
                    <a:lnTo>
                      <a:pt x="1344" y="998"/>
                    </a:lnTo>
                    <a:lnTo>
                      <a:pt x="1344" y="998"/>
                    </a:lnTo>
                    <a:lnTo>
                      <a:pt x="1344" y="998"/>
                    </a:lnTo>
                    <a:lnTo>
                      <a:pt x="1344" y="998"/>
                    </a:lnTo>
                    <a:lnTo>
                      <a:pt x="1344" y="998"/>
                    </a:lnTo>
                    <a:lnTo>
                      <a:pt x="1344" y="998"/>
                    </a:lnTo>
                    <a:lnTo>
                      <a:pt x="1344" y="998"/>
                    </a:lnTo>
                    <a:lnTo>
                      <a:pt x="1344" y="998"/>
                    </a:lnTo>
                    <a:cubicBezTo>
                      <a:pt x="1350" y="992"/>
                      <a:pt x="1356" y="963"/>
                      <a:pt x="1356" y="955"/>
                    </a:cubicBezTo>
                    <a:lnTo>
                      <a:pt x="1356" y="955"/>
                    </a:lnTo>
                    <a:lnTo>
                      <a:pt x="1356" y="954"/>
                    </a:lnTo>
                    <a:lnTo>
                      <a:pt x="1356" y="953"/>
                    </a:lnTo>
                    <a:lnTo>
                      <a:pt x="1355" y="95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" name="任意多边形 75"/>
              <p:cNvSpPr/>
              <p:nvPr>
                <p:custDataLst>
                  <p:tags r:id="rId13"/>
                </p:custDataLst>
              </p:nvPr>
            </p:nvSpPr>
            <p:spPr>
              <a:xfrm>
                <a:off x="7325995" y="2510155"/>
                <a:ext cx="448945" cy="438785"/>
              </a:xfrm>
              <a:custGeom>
                <a:avLst/>
                <a:gdLst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">
                    <a:pos x="hc" y="t"/>
                  </a:cxn>
                  <a:cxn ang="3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">
                    <a:pos x="ir" y="it"/>
                  </a:cxn>
                </a:cxnLst>
                <a:rect l="l" t="t" r="r" b="b"/>
                <a:pathLst>
                  <a:path w="7725" h="7545">
                    <a:moveTo>
                      <a:pt x="2" y="3270"/>
                    </a:moveTo>
                    <a:lnTo>
                      <a:pt x="1" y="3183"/>
                    </a:lnTo>
                    <a:lnTo>
                      <a:pt x="0" y="3098"/>
                    </a:lnTo>
                    <a:cubicBezTo>
                      <a:pt x="-39" y="1343"/>
                      <a:pt x="1868" y="-39"/>
                      <a:pt x="3123" y="0"/>
                    </a:cubicBezTo>
                    <a:lnTo>
                      <a:pt x="3192" y="1"/>
                    </a:lnTo>
                    <a:lnTo>
                      <a:pt x="3270" y="2"/>
                    </a:lnTo>
                    <a:lnTo>
                      <a:pt x="3357" y="1"/>
                    </a:lnTo>
                    <a:lnTo>
                      <a:pt x="3442" y="0"/>
                    </a:lnTo>
                    <a:cubicBezTo>
                      <a:pt x="5197" y="-39"/>
                      <a:pt x="6579" y="1868"/>
                      <a:pt x="6540" y="3123"/>
                    </a:cubicBezTo>
                    <a:lnTo>
                      <a:pt x="6539" y="3192"/>
                    </a:lnTo>
                    <a:lnTo>
                      <a:pt x="6538" y="3270"/>
                    </a:lnTo>
                    <a:lnTo>
                      <a:pt x="6539" y="3357"/>
                    </a:lnTo>
                    <a:lnTo>
                      <a:pt x="6540" y="3442"/>
                    </a:lnTo>
                    <a:cubicBezTo>
                      <a:pt x="6593" y="4081"/>
                      <a:pt x="6134" y="4939"/>
                      <a:pt x="5904" y="5200"/>
                    </a:cubicBezTo>
                    <a:lnTo>
                      <a:pt x="7615" y="6911"/>
                    </a:lnTo>
                    <a:cubicBezTo>
                      <a:pt x="7688" y="6979"/>
                      <a:pt x="7725" y="7093"/>
                      <a:pt x="7723" y="7168"/>
                    </a:cubicBezTo>
                    <a:lnTo>
                      <a:pt x="7723" y="7177"/>
                    </a:lnTo>
                    <a:cubicBezTo>
                      <a:pt x="7737" y="7369"/>
                      <a:pt x="7528" y="7556"/>
                      <a:pt x="7357" y="7543"/>
                    </a:cubicBezTo>
                    <a:lnTo>
                      <a:pt x="7348" y="7543"/>
                    </a:lnTo>
                    <a:cubicBezTo>
                      <a:pt x="7256" y="7547"/>
                      <a:pt x="7147" y="7495"/>
                      <a:pt x="7091" y="7435"/>
                    </a:cubicBezTo>
                    <a:lnTo>
                      <a:pt x="5391" y="5735"/>
                    </a:lnTo>
                    <a:cubicBezTo>
                      <a:pt x="4871" y="6223"/>
                      <a:pt x="3932" y="6570"/>
                      <a:pt x="3417" y="6540"/>
                    </a:cubicBezTo>
                    <a:lnTo>
                      <a:pt x="3348" y="6539"/>
                    </a:lnTo>
                    <a:lnTo>
                      <a:pt x="3270" y="6538"/>
                    </a:lnTo>
                    <a:lnTo>
                      <a:pt x="3183" y="6539"/>
                    </a:lnTo>
                    <a:lnTo>
                      <a:pt x="3098" y="6540"/>
                    </a:lnTo>
                    <a:cubicBezTo>
                      <a:pt x="1343" y="6580"/>
                      <a:pt x="-39" y="4673"/>
                      <a:pt x="0" y="3417"/>
                    </a:cubicBezTo>
                    <a:lnTo>
                      <a:pt x="1" y="3348"/>
                    </a:lnTo>
                    <a:lnTo>
                      <a:pt x="2" y="3270"/>
                    </a:lnTo>
                    <a:close/>
                    <a:moveTo>
                      <a:pt x="742" y="3271"/>
                    </a:moveTo>
                    <a:lnTo>
                      <a:pt x="741" y="3204"/>
                    </a:lnTo>
                    <a:cubicBezTo>
                      <a:pt x="701" y="1815"/>
                      <a:pt x="2098" y="709"/>
                      <a:pt x="3211" y="741"/>
                    </a:cubicBezTo>
                    <a:lnTo>
                      <a:pt x="3271" y="742"/>
                    </a:lnTo>
                    <a:lnTo>
                      <a:pt x="3339" y="741"/>
                    </a:lnTo>
                    <a:cubicBezTo>
                      <a:pt x="4727" y="701"/>
                      <a:pt x="5834" y="2098"/>
                      <a:pt x="5801" y="3211"/>
                    </a:cubicBezTo>
                    <a:lnTo>
                      <a:pt x="5800" y="3271"/>
                    </a:lnTo>
                    <a:lnTo>
                      <a:pt x="5801" y="3339"/>
                    </a:lnTo>
                    <a:cubicBezTo>
                      <a:pt x="5843" y="4727"/>
                      <a:pt x="4445" y="5834"/>
                      <a:pt x="3332" y="5801"/>
                    </a:cubicBezTo>
                    <a:lnTo>
                      <a:pt x="3271" y="5800"/>
                    </a:lnTo>
                    <a:lnTo>
                      <a:pt x="3204" y="5801"/>
                    </a:lnTo>
                    <a:cubicBezTo>
                      <a:pt x="1815" y="5843"/>
                      <a:pt x="709" y="4445"/>
                      <a:pt x="741" y="3332"/>
                    </a:cubicBezTo>
                    <a:lnTo>
                      <a:pt x="742" y="3271"/>
                    </a:lnTo>
                    <a:close/>
                    <a:moveTo>
                      <a:pt x="3400" y="4559"/>
                    </a:moveTo>
                    <a:lnTo>
                      <a:pt x="3292" y="4450"/>
                    </a:lnTo>
                    <a:lnTo>
                      <a:pt x="3291" y="4452"/>
                    </a:lnTo>
                    <a:lnTo>
                      <a:pt x="2526" y="3687"/>
                    </a:lnTo>
                    <a:lnTo>
                      <a:pt x="1760" y="4452"/>
                    </a:lnTo>
                    <a:lnTo>
                      <a:pt x="1218" y="3909"/>
                    </a:lnTo>
                    <a:lnTo>
                      <a:pt x="2520" y="2607"/>
                    </a:lnTo>
                    <a:lnTo>
                      <a:pt x="2525" y="2612"/>
                    </a:lnTo>
                    <a:lnTo>
                      <a:pt x="2530" y="2607"/>
                    </a:lnTo>
                    <a:lnTo>
                      <a:pt x="3399" y="3475"/>
                    </a:lnTo>
                    <a:lnTo>
                      <a:pt x="4783" y="2091"/>
                    </a:lnTo>
                    <a:lnTo>
                      <a:pt x="5325" y="2634"/>
                    </a:lnTo>
                    <a:lnTo>
                      <a:pt x="3400" y="4559"/>
                    </a:lnTo>
                    <a:close/>
                  </a:path>
                </a:pathLst>
              </a:custGeom>
              <a:solidFill>
                <a:srgbClr val="9F8C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2" name="群組 1"/>
              <p:cNvGrpSpPr/>
              <p:nvPr/>
            </p:nvGrpSpPr>
            <p:grpSpPr>
              <a:xfrm>
                <a:off x="-2605405" y="2377439"/>
                <a:ext cx="3419048" cy="704215"/>
                <a:chOff x="-3099115" y="3906867"/>
                <a:chExt cx="3419048" cy="704215"/>
              </a:xfrm>
            </p:grpSpPr>
            <p:sp>
              <p:nvSpPr>
                <p:cNvPr id="27" name="圆角矩形 5"/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-3099115" y="3906867"/>
                  <a:ext cx="3419048" cy="70421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F8C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" name="任意多边形 14"/>
                <p:cNvSpPr/>
                <p:nvPr>
                  <p:custDataLst>
                    <p:tags r:id="rId15"/>
                  </p:custDataLst>
                </p:nvPr>
              </p:nvSpPr>
              <p:spPr>
                <a:xfrm rot="18900000">
                  <a:off x="-1589934" y="4108097"/>
                  <a:ext cx="400685" cy="404495"/>
                </a:xfrm>
                <a:custGeom>
                  <a:avLst/>
                  <a:gdLst>
                    <a:gd name="adj" fmla="val 50000"/>
                    <a:gd name="a" fmla="pin 0 adj 50000"/>
                    <a:gd name="x1" fmla="*/ ss a 100000"/>
                    <a:gd name="x2" fmla="+- r 0 x1"/>
                    <a:gd name="y2" fmla="+- b 0 x1"/>
                    <a:gd name="il" fmla="*/ x1 29289 100000"/>
                    <a:gd name="ir" fmla="+- r 0 il"/>
                    <a:gd name="ib" fmla="+- b 0 il"/>
                  </a:gdLst>
                  <a:ahLst/>
                  <a:cxnLst>
                    <a:cxn ang="3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2718" h="2738">
                      <a:moveTo>
                        <a:pt x="814" y="104"/>
                      </a:moveTo>
                      <a:cubicBezTo>
                        <a:pt x="812" y="46"/>
                        <a:pt x="866" y="-1"/>
                        <a:pt x="918" y="0"/>
                      </a:cubicBezTo>
                      <a:lnTo>
                        <a:pt x="2612" y="0"/>
                      </a:lnTo>
                      <a:cubicBezTo>
                        <a:pt x="2641" y="-2"/>
                        <a:pt x="2675" y="18"/>
                        <a:pt x="2687" y="32"/>
                      </a:cubicBezTo>
                      <a:cubicBezTo>
                        <a:pt x="2704" y="46"/>
                        <a:pt x="2720" y="82"/>
                        <a:pt x="2718" y="106"/>
                      </a:cubicBezTo>
                      <a:lnTo>
                        <a:pt x="2718" y="1800"/>
                      </a:lnTo>
                      <a:cubicBezTo>
                        <a:pt x="2720" y="1859"/>
                        <a:pt x="2667" y="1906"/>
                        <a:pt x="2614" y="1904"/>
                      </a:cubicBezTo>
                      <a:cubicBezTo>
                        <a:pt x="2556" y="1906"/>
                        <a:pt x="2509" y="1853"/>
                        <a:pt x="2510" y="1800"/>
                      </a:cubicBezTo>
                      <a:lnTo>
                        <a:pt x="2510" y="208"/>
                      </a:lnTo>
                      <a:lnTo>
                        <a:pt x="918" y="208"/>
                      </a:lnTo>
                      <a:cubicBezTo>
                        <a:pt x="860" y="210"/>
                        <a:pt x="813" y="156"/>
                        <a:pt x="814" y="104"/>
                      </a:cubicBezTo>
                      <a:close/>
                      <a:moveTo>
                        <a:pt x="0" y="1306"/>
                      </a:moveTo>
                      <a:lnTo>
                        <a:pt x="0" y="1305"/>
                      </a:lnTo>
                      <a:cubicBezTo>
                        <a:pt x="-1" y="1279"/>
                        <a:pt x="14" y="1248"/>
                        <a:pt x="30" y="1233"/>
                      </a:cubicBezTo>
                      <a:lnTo>
                        <a:pt x="959" y="304"/>
                      </a:lnTo>
                      <a:cubicBezTo>
                        <a:pt x="978" y="283"/>
                        <a:pt x="1010" y="273"/>
                        <a:pt x="1031" y="274"/>
                      </a:cubicBezTo>
                      <a:cubicBezTo>
                        <a:pt x="1086" y="268"/>
                        <a:pt x="1140" y="328"/>
                        <a:pt x="1136" y="376"/>
                      </a:cubicBezTo>
                      <a:lnTo>
                        <a:pt x="1136" y="379"/>
                      </a:lnTo>
                      <a:cubicBezTo>
                        <a:pt x="1137" y="405"/>
                        <a:pt x="1123" y="435"/>
                        <a:pt x="1106" y="451"/>
                      </a:cubicBezTo>
                      <a:lnTo>
                        <a:pt x="251" y="1306"/>
                      </a:lnTo>
                      <a:lnTo>
                        <a:pt x="581" y="1637"/>
                      </a:lnTo>
                      <a:lnTo>
                        <a:pt x="972" y="1246"/>
                      </a:lnTo>
                      <a:cubicBezTo>
                        <a:pt x="991" y="1225"/>
                        <a:pt x="1023" y="1215"/>
                        <a:pt x="1044" y="1216"/>
                      </a:cubicBezTo>
                      <a:cubicBezTo>
                        <a:pt x="1070" y="1213"/>
                        <a:pt x="1106" y="1232"/>
                        <a:pt x="1119" y="1246"/>
                      </a:cubicBezTo>
                      <a:lnTo>
                        <a:pt x="1119" y="1246"/>
                      </a:lnTo>
                      <a:lnTo>
                        <a:pt x="1497" y="1624"/>
                      </a:lnTo>
                      <a:cubicBezTo>
                        <a:pt x="1517" y="1643"/>
                        <a:pt x="1527" y="1675"/>
                        <a:pt x="1527" y="1696"/>
                      </a:cubicBezTo>
                      <a:lnTo>
                        <a:pt x="1527" y="1699"/>
                      </a:lnTo>
                      <a:cubicBezTo>
                        <a:pt x="1529" y="1728"/>
                        <a:pt x="1509" y="1762"/>
                        <a:pt x="1489" y="1778"/>
                      </a:cubicBezTo>
                      <a:lnTo>
                        <a:pt x="1106" y="2161"/>
                      </a:lnTo>
                      <a:lnTo>
                        <a:pt x="1430" y="2486"/>
                      </a:lnTo>
                      <a:lnTo>
                        <a:pt x="2285" y="1631"/>
                      </a:lnTo>
                      <a:cubicBezTo>
                        <a:pt x="2304" y="1610"/>
                        <a:pt x="2336" y="1600"/>
                        <a:pt x="2358" y="1600"/>
                      </a:cubicBezTo>
                      <a:cubicBezTo>
                        <a:pt x="2412" y="1595"/>
                        <a:pt x="2467" y="1654"/>
                        <a:pt x="2463" y="1703"/>
                      </a:cubicBezTo>
                      <a:lnTo>
                        <a:pt x="2463" y="1705"/>
                      </a:lnTo>
                      <a:cubicBezTo>
                        <a:pt x="2464" y="1731"/>
                        <a:pt x="2449" y="1762"/>
                        <a:pt x="2432" y="1778"/>
                      </a:cubicBezTo>
                      <a:lnTo>
                        <a:pt x="1511" y="2699"/>
                      </a:lnTo>
                      <a:cubicBezTo>
                        <a:pt x="1492" y="2725"/>
                        <a:pt x="1454" y="2739"/>
                        <a:pt x="1429" y="2737"/>
                      </a:cubicBezTo>
                      <a:cubicBezTo>
                        <a:pt x="1403" y="2738"/>
                        <a:pt x="1373" y="2724"/>
                        <a:pt x="1357" y="2707"/>
                      </a:cubicBezTo>
                      <a:lnTo>
                        <a:pt x="30" y="1380"/>
                      </a:lnTo>
                      <a:cubicBezTo>
                        <a:pt x="10" y="1361"/>
                        <a:pt x="0" y="1329"/>
                        <a:pt x="0" y="1308"/>
                      </a:cubicBezTo>
                      <a:lnTo>
                        <a:pt x="0" y="1306"/>
                      </a:lnTo>
                      <a:close/>
                      <a:moveTo>
                        <a:pt x="1045" y="1467"/>
                      </a:moveTo>
                      <a:lnTo>
                        <a:pt x="728" y="1784"/>
                      </a:lnTo>
                      <a:lnTo>
                        <a:pt x="959" y="2014"/>
                      </a:lnTo>
                      <a:lnTo>
                        <a:pt x="1276" y="1697"/>
                      </a:lnTo>
                      <a:lnTo>
                        <a:pt x="1045" y="146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9" name="组合 18"/>
            <p:cNvGrpSpPr/>
            <p:nvPr/>
          </p:nvGrpSpPr>
          <p:grpSpPr>
            <a:xfrm>
              <a:off x="9027606" y="3752215"/>
              <a:ext cx="2218055" cy="912495"/>
              <a:chOff x="939" y="4244"/>
              <a:chExt cx="3867" cy="1437"/>
            </a:xfrm>
          </p:grpSpPr>
          <p:sp>
            <p:nvSpPr>
              <p:cNvPr id="30" name="文本框 19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939" y="4244"/>
                <a:ext cx="3867" cy="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b="1" spc="100" dirty="0">
                    <a:solidFill>
                      <a:srgbClr val="9F8C61"/>
                    </a:solidFill>
                    <a:cs typeface="+mn-ea"/>
                    <a:sym typeface="+mn-lt"/>
                  </a:rPr>
                  <a:t>連接手機</a:t>
                </a:r>
                <a:endParaRPr lang="zh-CN" altLang="en-US" b="1" spc="100" dirty="0">
                  <a:solidFill>
                    <a:srgbClr val="9F8C61"/>
                  </a:solidFill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文本框 20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939" y="4809"/>
                <a:ext cx="3867" cy="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lnSpc>
                    <a:spcPct val="150000"/>
                  </a:lnSpc>
                </a:pPr>
                <a:r>
                  <a:rPr lang="zh-TW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手機遙控窗戶</a:t>
                </a:r>
                <a:endPara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5" name="群組 34"/>
          <p:cNvGrpSpPr/>
          <p:nvPr/>
        </p:nvGrpSpPr>
        <p:grpSpPr>
          <a:xfrm>
            <a:off x="161297" y="5836663"/>
            <a:ext cx="977462" cy="857504"/>
            <a:chOff x="161297" y="5836663"/>
            <a:chExt cx="977462" cy="857504"/>
          </a:xfrm>
        </p:grpSpPr>
        <p:sp>
          <p:nvSpPr>
            <p:cNvPr id="36" name="橢圓 35"/>
            <p:cNvSpPr/>
            <p:nvPr/>
          </p:nvSpPr>
          <p:spPr>
            <a:xfrm>
              <a:off x="161297" y="5836663"/>
              <a:ext cx="977462" cy="857504"/>
            </a:xfrm>
            <a:prstGeom prst="ellipse">
              <a:avLst/>
            </a:prstGeom>
            <a:noFill/>
            <a:ln w="76200">
              <a:gradFill>
                <a:gsLst>
                  <a:gs pos="0">
                    <a:srgbClr val="BDB093"/>
                  </a:gs>
                  <a:gs pos="40000">
                    <a:schemeClr val="bg1"/>
                  </a:gs>
                  <a:gs pos="74000">
                    <a:srgbClr val="CEC7B7"/>
                  </a:gs>
                  <a:gs pos="100000">
                    <a:srgbClr val="9F8C6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357335" y="5973027"/>
              <a:ext cx="781424" cy="584775"/>
            </a:xfrm>
            <a:prstGeom prst="rect">
              <a:avLst/>
            </a:prstGeom>
            <a:noFill/>
            <a:ln>
              <a:noFill/>
            </a:ln>
            <a:effectLst>
              <a:outerShdw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 smtClean="0">
                  <a:ln>
                    <a:gradFill>
                      <a:gsLst>
                        <a:gs pos="0">
                          <a:srgbClr val="9F8C61"/>
                        </a:gs>
                        <a:gs pos="59000">
                          <a:schemeClr val="bg1"/>
                        </a:gs>
                        <a:gs pos="83000">
                          <a:srgbClr val="BDB093"/>
                        </a:gs>
                        <a:gs pos="100000">
                          <a:srgbClr val="CEC7B7"/>
                        </a:gs>
                      </a:gsLst>
                      <a:lin ang="5400000" scaled="1"/>
                    </a:gradFill>
                  </a:ln>
                  <a:solidFill>
                    <a:srgbClr val="9F8C61"/>
                  </a:solidFill>
                  <a:effectLst>
                    <a:glow rad="101600">
                      <a:srgbClr val="BDB093">
                        <a:alpha val="60000"/>
                      </a:srgbClr>
                    </a:glow>
                  </a:effectLst>
                </a:rPr>
                <a:t>31</a:t>
              </a:r>
              <a:endParaRPr lang="zh-TW" altLang="en-US" sz="3200" b="1" dirty="0">
                <a:ln>
                  <a:gradFill>
                    <a:gsLst>
                      <a:gs pos="0">
                        <a:srgbClr val="9F8C61"/>
                      </a:gs>
                      <a:gs pos="59000">
                        <a:schemeClr val="bg1"/>
                      </a:gs>
                      <a:gs pos="83000">
                        <a:srgbClr val="BDB093"/>
                      </a:gs>
                      <a:gs pos="100000">
                        <a:srgbClr val="CEC7B7"/>
                      </a:gs>
                    </a:gsLst>
                    <a:lin ang="5400000" scaled="1"/>
                  </a:gradFill>
                </a:ln>
                <a:solidFill>
                  <a:srgbClr val="9F8C61"/>
                </a:solidFill>
                <a:effectLst>
                  <a:glow rad="101600">
                    <a:srgbClr val="BDB093">
                      <a:alpha val="60000"/>
                    </a:srgbClr>
                  </a:glow>
                </a:effectLst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6229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40741E-7 L 0.21054 -0.0006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3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054 -0.00069 L 0.42422 0.00278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90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422 0.00278 L 0.63711 0.00093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51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3711 0.00093 L 0.89023 0.00278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56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9023 0.00278 L 1.12265 0.00093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15" y="-9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Administrator\Desktop\79BCD52.jpg79BCD5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-4762" y="-3492"/>
            <a:ext cx="12196445" cy="6859905"/>
          </a:xfrm>
          <a:prstGeom prst="rect">
            <a:avLst/>
          </a:prstGeom>
        </p:spPr>
      </p:pic>
      <p:sp>
        <p:nvSpPr>
          <p:cNvPr id="35" name="文本框 34"/>
          <p:cNvSpPr txBox="1"/>
          <p:nvPr>
            <p:custDataLst>
              <p:tags r:id="rId3"/>
            </p:custDataLst>
          </p:nvPr>
        </p:nvSpPr>
        <p:spPr>
          <a:xfrm>
            <a:off x="717550" y="1882140"/>
            <a:ext cx="307603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800" kern="100" dirty="0">
                <a:solidFill>
                  <a:schemeClr val="tx1">
                    <a:lumMod val="50000"/>
                    <a:lumOff val="50000"/>
                  </a:schemeClr>
                </a:solidFill>
                <a:uFillTx/>
                <a:cs typeface="+mn-ea"/>
                <a:sym typeface="+mn-lt"/>
              </a:rPr>
              <a:t>THANK YOU</a:t>
            </a:r>
          </a:p>
        </p:txBody>
      </p:sp>
      <p:sp>
        <p:nvSpPr>
          <p:cNvPr id="32" name="文本框 31"/>
          <p:cNvSpPr txBox="1"/>
          <p:nvPr>
            <p:custDataLst>
              <p:tags r:id="rId4"/>
            </p:custDataLst>
          </p:nvPr>
        </p:nvSpPr>
        <p:spPr>
          <a:xfrm>
            <a:off x="717550" y="2543175"/>
            <a:ext cx="121913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rgbClr val="9F8C61"/>
                </a:solidFill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感谢您</a:t>
            </a:r>
            <a:r>
              <a:rPr lang="zh-CN" altLang="en-US" dirty="0" smtClean="0">
                <a:sym typeface="+mn-lt"/>
              </a:rPr>
              <a:t>的</a:t>
            </a:r>
            <a:r>
              <a:rPr lang="zh-TW" altLang="en-US" dirty="0" smtClean="0">
                <a:sym typeface="+mn-lt"/>
              </a:rPr>
              <a:t>觀看</a:t>
            </a:r>
            <a:endParaRPr lang="zh-CN" altLang="en-US" dirty="0"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638935" y="698500"/>
            <a:ext cx="9144000" cy="0"/>
          </a:xfrm>
          <a:prstGeom prst="line">
            <a:avLst/>
          </a:prstGeom>
          <a:ln>
            <a:solidFill>
              <a:srgbClr val="9F8C61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9"/>
          <p:cNvSpPr txBox="1"/>
          <p:nvPr>
            <p:custDataLst>
              <p:tags r:id="rId5"/>
            </p:custDataLst>
          </p:nvPr>
        </p:nvSpPr>
        <p:spPr>
          <a:xfrm>
            <a:off x="4171844" y="6155942"/>
            <a:ext cx="76505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CN" sz="1000" kern="100" spc="6700" dirty="0" smtClean="0">
                <a:solidFill>
                  <a:srgbClr val="9F8C61"/>
                </a:solidFill>
                <a:cs typeface="+mn-ea"/>
                <a:sym typeface="+mn-lt"/>
              </a:rPr>
              <a:t>THANKYOU</a:t>
            </a:r>
            <a:endParaRPr lang="zh-CN" altLang="en-US" sz="1000" kern="100" spc="6700" dirty="0">
              <a:solidFill>
                <a:srgbClr val="9F8C61"/>
              </a:solidFill>
              <a:uFillTx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64887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0" y="0"/>
            <a:ext cx="12190730" cy="6857365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副标题 91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635" y="429260"/>
            <a:ext cx="12190730" cy="602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3200" b="1">
                <a:solidFill>
                  <a:srgbClr val="9F8C61"/>
                </a:solidFill>
                <a:cs typeface="+mn-ea"/>
                <a:sym typeface="+mn-lt"/>
              </a:rPr>
              <a:t>研究動機</a:t>
            </a:r>
            <a:endParaRPr lang="zh-CN" altLang="en-US" sz="3200" b="1">
              <a:solidFill>
                <a:srgbClr val="9F8C61"/>
              </a:solidFill>
              <a:cs typeface="+mn-ea"/>
              <a:sym typeface="+mn-lt"/>
            </a:endParaRP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endParaRPr lang="zh-CN" altLang="en-US" sz="3000" b="1" dirty="0">
              <a:solidFill>
                <a:srgbClr val="9F8C61"/>
              </a:solidFill>
              <a:cs typeface="+mn-ea"/>
              <a:sym typeface="+mn-lt"/>
            </a:endParaRPr>
          </a:p>
        </p:txBody>
      </p:sp>
      <p:sp>
        <p:nvSpPr>
          <p:cNvPr id="6" name="文本框 11"/>
          <p:cNvSpPr txBox="1"/>
          <p:nvPr>
            <p:custDataLst>
              <p:tags r:id="rId3"/>
            </p:custDataLst>
          </p:nvPr>
        </p:nvSpPr>
        <p:spPr>
          <a:xfrm>
            <a:off x="4093210" y="892810"/>
            <a:ext cx="4005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RESEARCH MOTIVATION</a:t>
            </a:r>
          </a:p>
        </p:txBody>
      </p:sp>
      <p:grpSp>
        <p:nvGrpSpPr>
          <p:cNvPr id="26" name="群組 25"/>
          <p:cNvGrpSpPr/>
          <p:nvPr/>
        </p:nvGrpSpPr>
        <p:grpSpPr>
          <a:xfrm>
            <a:off x="635" y="1412240"/>
            <a:ext cx="445771" cy="5445760"/>
            <a:chOff x="635" y="1412240"/>
            <a:chExt cx="445771" cy="5445760"/>
          </a:xfrm>
        </p:grpSpPr>
        <p:sp>
          <p:nvSpPr>
            <p:cNvPr id="7" name="矩形 6"/>
            <p:cNvSpPr/>
            <p:nvPr/>
          </p:nvSpPr>
          <p:spPr>
            <a:xfrm>
              <a:off x="635" y="1412240"/>
              <a:ext cx="240716" cy="5445760"/>
            </a:xfrm>
            <a:prstGeom prst="rect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圓角矩形 9"/>
            <p:cNvSpPr/>
            <p:nvPr/>
          </p:nvSpPr>
          <p:spPr>
            <a:xfrm>
              <a:off x="636" y="1412240"/>
              <a:ext cx="445770" cy="412187"/>
            </a:xfrm>
            <a:prstGeom prst="roundRect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241351" y="1824427"/>
            <a:ext cx="445770" cy="5033573"/>
            <a:chOff x="241351" y="1824427"/>
            <a:chExt cx="445770" cy="5033573"/>
          </a:xfrm>
        </p:grpSpPr>
        <p:sp>
          <p:nvSpPr>
            <p:cNvPr id="13" name="矩形 12"/>
            <p:cNvSpPr/>
            <p:nvPr/>
          </p:nvSpPr>
          <p:spPr>
            <a:xfrm>
              <a:off x="241351" y="1824427"/>
              <a:ext cx="205055" cy="5033573"/>
            </a:xfrm>
            <a:prstGeom prst="rect">
              <a:avLst/>
            </a:prstGeom>
            <a:solidFill>
              <a:srgbClr val="BDB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圓角矩形 19"/>
            <p:cNvSpPr/>
            <p:nvPr/>
          </p:nvSpPr>
          <p:spPr>
            <a:xfrm>
              <a:off x="241351" y="1824427"/>
              <a:ext cx="445770" cy="412187"/>
            </a:xfrm>
            <a:prstGeom prst="roundRect">
              <a:avLst/>
            </a:prstGeom>
            <a:solidFill>
              <a:srgbClr val="BDB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446406" y="2228293"/>
            <a:ext cx="445770" cy="4629707"/>
            <a:chOff x="446406" y="2228293"/>
            <a:chExt cx="445770" cy="4629707"/>
          </a:xfrm>
        </p:grpSpPr>
        <p:sp>
          <p:nvSpPr>
            <p:cNvPr id="16" name="矩形 15"/>
            <p:cNvSpPr/>
            <p:nvPr/>
          </p:nvSpPr>
          <p:spPr>
            <a:xfrm>
              <a:off x="446406" y="2236614"/>
              <a:ext cx="240715" cy="4621386"/>
            </a:xfrm>
            <a:prstGeom prst="rect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圓角矩形 20"/>
            <p:cNvSpPr/>
            <p:nvPr/>
          </p:nvSpPr>
          <p:spPr>
            <a:xfrm>
              <a:off x="446406" y="2228293"/>
              <a:ext cx="445770" cy="412187"/>
            </a:xfrm>
            <a:prstGeom prst="roundRect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58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>
            <p:custDataLst>
              <p:tags r:id="rId1"/>
            </p:custDataLst>
          </p:nvPr>
        </p:nvSpPr>
        <p:spPr>
          <a:xfrm>
            <a:off x="0" y="0"/>
            <a:ext cx="12190730" cy="6857365"/>
          </a:xfrm>
          <a:prstGeom prst="rect">
            <a:avLst/>
          </a:prstGeom>
          <a:blipFill rotWithShape="1"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5" name="群組 44"/>
          <p:cNvGrpSpPr/>
          <p:nvPr/>
        </p:nvGrpSpPr>
        <p:grpSpPr>
          <a:xfrm>
            <a:off x="-4702751" y="2204792"/>
            <a:ext cx="17323325" cy="4657419"/>
            <a:chOff x="-4702751" y="2204792"/>
            <a:chExt cx="17323325" cy="4657419"/>
          </a:xfrm>
        </p:grpSpPr>
        <p:grpSp>
          <p:nvGrpSpPr>
            <p:cNvPr id="12" name="群組 11"/>
            <p:cNvGrpSpPr/>
            <p:nvPr/>
          </p:nvGrpSpPr>
          <p:grpSpPr>
            <a:xfrm>
              <a:off x="634" y="2232404"/>
              <a:ext cx="12619940" cy="4629807"/>
              <a:chOff x="-11727764" y="2228193"/>
              <a:chExt cx="12619940" cy="4629807"/>
            </a:xfrm>
          </p:grpSpPr>
          <p:grpSp>
            <p:nvGrpSpPr>
              <p:cNvPr id="2" name="群組 1"/>
              <p:cNvGrpSpPr/>
              <p:nvPr/>
            </p:nvGrpSpPr>
            <p:grpSpPr>
              <a:xfrm>
                <a:off x="446406" y="2228293"/>
                <a:ext cx="445770" cy="4629707"/>
                <a:chOff x="446406" y="2228293"/>
                <a:chExt cx="445770" cy="4629707"/>
              </a:xfrm>
            </p:grpSpPr>
            <p:sp>
              <p:nvSpPr>
                <p:cNvPr id="16" name="矩形 15"/>
                <p:cNvSpPr/>
                <p:nvPr/>
              </p:nvSpPr>
              <p:spPr>
                <a:xfrm>
                  <a:off x="446406" y="2236614"/>
                  <a:ext cx="240715" cy="4621386"/>
                </a:xfrm>
                <a:prstGeom prst="rect">
                  <a:avLst/>
                </a:prstGeom>
                <a:solidFill>
                  <a:srgbClr val="9F8C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1" name="圓角矩形 20"/>
                <p:cNvSpPr/>
                <p:nvPr/>
              </p:nvSpPr>
              <p:spPr>
                <a:xfrm>
                  <a:off x="446406" y="2228293"/>
                  <a:ext cx="445770" cy="412187"/>
                </a:xfrm>
                <a:prstGeom prst="roundRect">
                  <a:avLst/>
                </a:prstGeom>
                <a:solidFill>
                  <a:srgbClr val="9F8C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11" name="矩形 10"/>
              <p:cNvSpPr/>
              <p:nvPr/>
            </p:nvSpPr>
            <p:spPr>
              <a:xfrm>
                <a:off x="-11727764" y="2228193"/>
                <a:ext cx="12284812" cy="4629807"/>
              </a:xfrm>
              <a:prstGeom prst="rect">
                <a:avLst/>
              </a:prstGeom>
              <a:solidFill>
                <a:srgbClr val="9F8C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777766" y="3113734"/>
              <a:ext cx="11156323" cy="3518294"/>
            </a:xfrm>
            <a:prstGeom prst="rect">
              <a:avLst/>
            </a:prstGeom>
            <a:solidFill>
              <a:srgbClr val="EEEC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副标题 91"/>
            <p:cNvSpPr txBox="1">
              <a:spLocks/>
            </p:cNvSpPr>
            <p:nvPr>
              <p:custDataLst>
                <p:tags r:id="rId4"/>
              </p:custDataLst>
            </p:nvPr>
          </p:nvSpPr>
          <p:spPr>
            <a:xfrm>
              <a:off x="-4702751" y="2204792"/>
              <a:ext cx="11660593" cy="79255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zh-TW" altLang="en-US" sz="3000" b="1" dirty="0">
                  <a:solidFill>
                    <a:schemeClr val="bg1"/>
                  </a:solidFill>
                  <a:cs typeface="+mn-ea"/>
                  <a:sym typeface="+mn-lt"/>
                </a:rPr>
                <a:t>安全</a:t>
              </a:r>
              <a:endParaRPr lang="zh-CN" altLang="en-US" sz="3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11"/>
            <p:cNvSpPr txBox="1"/>
            <p:nvPr>
              <p:custDataLst>
                <p:tags r:id="rId5"/>
              </p:custDataLst>
            </p:nvPr>
          </p:nvSpPr>
          <p:spPr>
            <a:xfrm>
              <a:off x="-1007156" y="2692898"/>
              <a:ext cx="4005580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bg1"/>
                  </a:solidFill>
                  <a:cs typeface="+mn-ea"/>
                  <a:sym typeface="+mn-lt"/>
                </a:rPr>
                <a:t>SAFETY</a:t>
              </a:r>
              <a:endParaRPr sz="1200" dirty="0">
                <a:solidFill>
                  <a:schemeClr val="bg1"/>
                </a:solidFill>
                <a:effectLst/>
                <a:cs typeface="+mn-ea"/>
                <a:sym typeface="+mn-lt"/>
              </a:endParaRPr>
            </a:p>
          </p:txBody>
        </p:sp>
        <p:grpSp>
          <p:nvGrpSpPr>
            <p:cNvPr id="35" name="群組 34"/>
            <p:cNvGrpSpPr/>
            <p:nvPr/>
          </p:nvGrpSpPr>
          <p:grpSpPr>
            <a:xfrm>
              <a:off x="6988662" y="3113734"/>
              <a:ext cx="5020702" cy="3518294"/>
              <a:chOff x="6988662" y="3113734"/>
              <a:chExt cx="5020702" cy="3518294"/>
            </a:xfrm>
          </p:grpSpPr>
          <p:pic>
            <p:nvPicPr>
              <p:cNvPr id="1026" name="Picture 2" descr="愈來愈多人在網路上分享自己獨自在家的孤獨心情，提到在外奔波整天，回家卻只有黑暗迎接自己，沒人陪自己追劇、玩遊戲，害怕自己會這樣過著孤單生活到老死！僅為情境配圖，取自Shutterstock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988663" y="3113734"/>
                <a:ext cx="5020701" cy="3518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矩形 32"/>
              <p:cNvSpPr/>
              <p:nvPr/>
            </p:nvSpPr>
            <p:spPr>
              <a:xfrm>
                <a:off x="6988662" y="3113734"/>
                <a:ext cx="5019080" cy="3518294"/>
              </a:xfrm>
              <a:prstGeom prst="rect">
                <a:avLst/>
              </a:prstGeom>
              <a:solidFill>
                <a:srgbClr val="BDB093">
                  <a:alpha val="7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34" name="文本框 24"/>
            <p:cNvSpPr txBox="1"/>
            <p:nvPr>
              <p:custDataLst>
                <p:tags r:id="rId6"/>
              </p:custDataLst>
            </p:nvPr>
          </p:nvSpPr>
          <p:spPr>
            <a:xfrm>
              <a:off x="793177" y="3084878"/>
              <a:ext cx="618007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TW" altLang="en-US" sz="2400" b="1" dirty="0"/>
                <a:t>現代社會的家庭多為小家庭，則小家庭的占比約為三成六，加上現代多數人都為雙薪家庭且長期在外工作，因此小孩也容易獨自在家，沒有大人的陪伴，可能會發生一些意想不到的事故，例如：一氧化碳</a:t>
              </a:r>
              <a:r>
                <a:rPr lang="zh-TW" altLang="en-US" sz="2400" b="1" dirty="0" smtClean="0"/>
                <a:t>中毒。</a:t>
              </a:r>
              <a:endParaRPr lang="zh-CN" altLang="en-US" sz="2400" b="1" dirty="0">
                <a:sym typeface="+mn-lt"/>
              </a:endParaRPr>
            </a:p>
          </p:txBody>
        </p:sp>
      </p:grpSp>
      <p:sp>
        <p:nvSpPr>
          <p:cNvPr id="5" name="副标题 91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635" y="429260"/>
            <a:ext cx="12190730" cy="602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3200" b="1">
                <a:solidFill>
                  <a:srgbClr val="9F8C61"/>
                </a:solidFill>
                <a:cs typeface="+mn-ea"/>
                <a:sym typeface="+mn-lt"/>
              </a:rPr>
              <a:t>研究動機</a:t>
            </a:r>
            <a:endParaRPr lang="zh-CN" altLang="en-US" sz="3200" b="1">
              <a:solidFill>
                <a:srgbClr val="9F8C61"/>
              </a:solidFill>
              <a:cs typeface="+mn-ea"/>
              <a:sym typeface="+mn-lt"/>
            </a:endParaRP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endParaRPr lang="zh-CN" altLang="en-US" sz="3000" b="1" dirty="0">
              <a:solidFill>
                <a:srgbClr val="9F8C61"/>
              </a:solidFill>
              <a:cs typeface="+mn-ea"/>
              <a:sym typeface="+mn-lt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635" y="1412240"/>
            <a:ext cx="445771" cy="5445760"/>
            <a:chOff x="635" y="1412240"/>
            <a:chExt cx="445771" cy="5445760"/>
          </a:xfrm>
        </p:grpSpPr>
        <p:sp>
          <p:nvSpPr>
            <p:cNvPr id="7" name="矩形 6"/>
            <p:cNvSpPr/>
            <p:nvPr/>
          </p:nvSpPr>
          <p:spPr>
            <a:xfrm>
              <a:off x="635" y="1412240"/>
              <a:ext cx="240716" cy="5445760"/>
            </a:xfrm>
            <a:prstGeom prst="rect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圓角矩形 9"/>
            <p:cNvSpPr/>
            <p:nvPr/>
          </p:nvSpPr>
          <p:spPr>
            <a:xfrm>
              <a:off x="636" y="1412240"/>
              <a:ext cx="445770" cy="412187"/>
            </a:xfrm>
            <a:prstGeom prst="roundRect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241351" y="1824427"/>
            <a:ext cx="445770" cy="5033573"/>
            <a:chOff x="241351" y="1824427"/>
            <a:chExt cx="445770" cy="5033573"/>
          </a:xfrm>
        </p:grpSpPr>
        <p:sp>
          <p:nvSpPr>
            <p:cNvPr id="13" name="矩形 12"/>
            <p:cNvSpPr/>
            <p:nvPr/>
          </p:nvSpPr>
          <p:spPr>
            <a:xfrm>
              <a:off x="241351" y="1824427"/>
              <a:ext cx="205055" cy="5033573"/>
            </a:xfrm>
            <a:prstGeom prst="rect">
              <a:avLst/>
            </a:prstGeom>
            <a:solidFill>
              <a:srgbClr val="BDB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圓角矩形 19"/>
            <p:cNvSpPr/>
            <p:nvPr/>
          </p:nvSpPr>
          <p:spPr>
            <a:xfrm>
              <a:off x="241351" y="1824427"/>
              <a:ext cx="445770" cy="412187"/>
            </a:xfrm>
            <a:prstGeom prst="roundRect">
              <a:avLst/>
            </a:prstGeom>
            <a:solidFill>
              <a:srgbClr val="BDB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8" name="文本框 11"/>
          <p:cNvSpPr txBox="1"/>
          <p:nvPr>
            <p:custDataLst>
              <p:tags r:id="rId3"/>
            </p:custDataLst>
          </p:nvPr>
        </p:nvSpPr>
        <p:spPr>
          <a:xfrm>
            <a:off x="4093210" y="892810"/>
            <a:ext cx="4005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RESEARCH MOTIVATION</a:t>
            </a:r>
          </a:p>
        </p:txBody>
      </p:sp>
      <p:grpSp>
        <p:nvGrpSpPr>
          <p:cNvPr id="24" name="群組 23"/>
          <p:cNvGrpSpPr/>
          <p:nvPr/>
        </p:nvGrpSpPr>
        <p:grpSpPr>
          <a:xfrm>
            <a:off x="161297" y="5836663"/>
            <a:ext cx="977462" cy="857504"/>
            <a:chOff x="161297" y="5836663"/>
            <a:chExt cx="977462" cy="857504"/>
          </a:xfrm>
        </p:grpSpPr>
        <p:sp>
          <p:nvSpPr>
            <p:cNvPr id="25" name="橢圓 24"/>
            <p:cNvSpPr/>
            <p:nvPr/>
          </p:nvSpPr>
          <p:spPr>
            <a:xfrm>
              <a:off x="161297" y="5836663"/>
              <a:ext cx="977462" cy="857504"/>
            </a:xfrm>
            <a:prstGeom prst="ellipse">
              <a:avLst/>
            </a:prstGeom>
            <a:noFill/>
            <a:ln w="76200">
              <a:gradFill>
                <a:gsLst>
                  <a:gs pos="0">
                    <a:srgbClr val="BDB093"/>
                  </a:gs>
                  <a:gs pos="40000">
                    <a:schemeClr val="bg1"/>
                  </a:gs>
                  <a:gs pos="74000">
                    <a:srgbClr val="CEC7B7"/>
                  </a:gs>
                  <a:gs pos="100000">
                    <a:srgbClr val="9F8C6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357335" y="5973027"/>
              <a:ext cx="781424" cy="584775"/>
            </a:xfrm>
            <a:prstGeom prst="rect">
              <a:avLst/>
            </a:prstGeom>
            <a:noFill/>
            <a:ln>
              <a:noFill/>
            </a:ln>
            <a:effectLst>
              <a:outerShdw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 smtClean="0">
                  <a:ln>
                    <a:gradFill>
                      <a:gsLst>
                        <a:gs pos="0">
                          <a:srgbClr val="9F8C61"/>
                        </a:gs>
                        <a:gs pos="59000">
                          <a:schemeClr val="bg1"/>
                        </a:gs>
                        <a:gs pos="83000">
                          <a:srgbClr val="BDB093"/>
                        </a:gs>
                        <a:gs pos="100000">
                          <a:srgbClr val="CEC7B7"/>
                        </a:gs>
                      </a:gsLst>
                      <a:lin ang="5400000" scaled="1"/>
                    </a:gradFill>
                  </a:ln>
                  <a:solidFill>
                    <a:srgbClr val="9F8C61"/>
                  </a:solidFill>
                  <a:effectLst>
                    <a:glow rad="101600">
                      <a:srgbClr val="BDB093">
                        <a:alpha val="60000"/>
                      </a:srgbClr>
                    </a:glow>
                  </a:effectLst>
                </a:rPr>
                <a:t>04</a:t>
              </a:r>
              <a:endParaRPr lang="zh-TW" altLang="en-US" sz="3200" b="1" dirty="0">
                <a:ln>
                  <a:gradFill>
                    <a:gsLst>
                      <a:gs pos="0">
                        <a:srgbClr val="9F8C61"/>
                      </a:gs>
                      <a:gs pos="59000">
                        <a:schemeClr val="bg1"/>
                      </a:gs>
                      <a:gs pos="83000">
                        <a:srgbClr val="BDB093"/>
                      </a:gs>
                      <a:gs pos="100000">
                        <a:srgbClr val="CEC7B7"/>
                      </a:gs>
                    </a:gsLst>
                    <a:lin ang="5400000" scaled="1"/>
                  </a:gradFill>
                </a:ln>
                <a:solidFill>
                  <a:srgbClr val="9F8C61"/>
                </a:solidFill>
                <a:effectLst>
                  <a:glow rad="101600">
                    <a:srgbClr val="BDB093">
                      <a:alpha val="60000"/>
                    </a:srgb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890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>
            <p:custDataLst>
              <p:tags r:id="rId1"/>
            </p:custDataLst>
          </p:nvPr>
        </p:nvSpPr>
        <p:spPr>
          <a:xfrm>
            <a:off x="0" y="0"/>
            <a:ext cx="12190730" cy="6857365"/>
          </a:xfrm>
          <a:prstGeom prst="rect">
            <a:avLst/>
          </a:prstGeom>
          <a:blipFill rotWithShape="1"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5" name="群組 44"/>
          <p:cNvGrpSpPr/>
          <p:nvPr/>
        </p:nvGrpSpPr>
        <p:grpSpPr>
          <a:xfrm>
            <a:off x="-4702751" y="2204792"/>
            <a:ext cx="17323325" cy="4657419"/>
            <a:chOff x="-4702751" y="2204792"/>
            <a:chExt cx="17323325" cy="4657419"/>
          </a:xfrm>
        </p:grpSpPr>
        <p:grpSp>
          <p:nvGrpSpPr>
            <p:cNvPr id="12" name="群組 11"/>
            <p:cNvGrpSpPr/>
            <p:nvPr/>
          </p:nvGrpSpPr>
          <p:grpSpPr>
            <a:xfrm>
              <a:off x="634" y="2232404"/>
              <a:ext cx="12619940" cy="4629807"/>
              <a:chOff x="-11727764" y="2228193"/>
              <a:chExt cx="12619940" cy="4629807"/>
            </a:xfrm>
          </p:grpSpPr>
          <p:grpSp>
            <p:nvGrpSpPr>
              <p:cNvPr id="2" name="群組 1"/>
              <p:cNvGrpSpPr/>
              <p:nvPr/>
            </p:nvGrpSpPr>
            <p:grpSpPr>
              <a:xfrm>
                <a:off x="446406" y="2228293"/>
                <a:ext cx="445770" cy="4629707"/>
                <a:chOff x="446406" y="2228293"/>
                <a:chExt cx="445770" cy="4629707"/>
              </a:xfrm>
            </p:grpSpPr>
            <p:sp>
              <p:nvSpPr>
                <p:cNvPr id="16" name="矩形 15"/>
                <p:cNvSpPr/>
                <p:nvPr/>
              </p:nvSpPr>
              <p:spPr>
                <a:xfrm>
                  <a:off x="446406" y="2236614"/>
                  <a:ext cx="240715" cy="4621386"/>
                </a:xfrm>
                <a:prstGeom prst="rect">
                  <a:avLst/>
                </a:prstGeom>
                <a:solidFill>
                  <a:srgbClr val="9F8C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1" name="圓角矩形 20"/>
                <p:cNvSpPr/>
                <p:nvPr/>
              </p:nvSpPr>
              <p:spPr>
                <a:xfrm>
                  <a:off x="446406" y="2228293"/>
                  <a:ext cx="445770" cy="412187"/>
                </a:xfrm>
                <a:prstGeom prst="roundRect">
                  <a:avLst/>
                </a:prstGeom>
                <a:solidFill>
                  <a:srgbClr val="9F8C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11" name="矩形 10"/>
              <p:cNvSpPr/>
              <p:nvPr/>
            </p:nvSpPr>
            <p:spPr>
              <a:xfrm>
                <a:off x="-11727764" y="2228193"/>
                <a:ext cx="12284812" cy="4629807"/>
              </a:xfrm>
              <a:prstGeom prst="rect">
                <a:avLst/>
              </a:prstGeom>
              <a:solidFill>
                <a:srgbClr val="9F8C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777766" y="3113734"/>
              <a:ext cx="11156323" cy="3518294"/>
            </a:xfrm>
            <a:prstGeom prst="rect">
              <a:avLst/>
            </a:prstGeom>
            <a:solidFill>
              <a:srgbClr val="EEEC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副标题 91"/>
            <p:cNvSpPr txBox="1">
              <a:spLocks/>
            </p:cNvSpPr>
            <p:nvPr>
              <p:custDataLst>
                <p:tags r:id="rId4"/>
              </p:custDataLst>
            </p:nvPr>
          </p:nvSpPr>
          <p:spPr>
            <a:xfrm>
              <a:off x="-4702751" y="2204792"/>
              <a:ext cx="11660593" cy="79255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zh-TW" altLang="en-US" sz="3000" b="1" dirty="0">
                  <a:solidFill>
                    <a:schemeClr val="bg1"/>
                  </a:solidFill>
                  <a:cs typeface="+mn-ea"/>
                  <a:sym typeface="+mn-lt"/>
                </a:rPr>
                <a:t>安全</a:t>
              </a:r>
              <a:endParaRPr lang="zh-CN" altLang="en-US" sz="3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11"/>
            <p:cNvSpPr txBox="1"/>
            <p:nvPr>
              <p:custDataLst>
                <p:tags r:id="rId5"/>
              </p:custDataLst>
            </p:nvPr>
          </p:nvSpPr>
          <p:spPr>
            <a:xfrm>
              <a:off x="-1007156" y="2692898"/>
              <a:ext cx="4005580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bg1"/>
                  </a:solidFill>
                  <a:cs typeface="+mn-ea"/>
                  <a:sym typeface="+mn-lt"/>
                </a:rPr>
                <a:t>SAFETY</a:t>
              </a:r>
            </a:p>
          </p:txBody>
        </p:sp>
        <p:grpSp>
          <p:nvGrpSpPr>
            <p:cNvPr id="35" name="群組 34"/>
            <p:cNvGrpSpPr/>
            <p:nvPr/>
          </p:nvGrpSpPr>
          <p:grpSpPr>
            <a:xfrm>
              <a:off x="6988662" y="3113734"/>
              <a:ext cx="5020702" cy="3518294"/>
              <a:chOff x="6988662" y="3113734"/>
              <a:chExt cx="5020702" cy="3518294"/>
            </a:xfrm>
          </p:grpSpPr>
          <p:pic>
            <p:nvPicPr>
              <p:cNvPr id="1026" name="Picture 2" descr="愈來愈多人在網路上分享自己獨自在家的孤獨心情，提到在外奔波整天，回家卻只有黑暗迎接自己，沒人陪自己追劇、玩遊戲，害怕自己會這樣過著孤單生活到老死！僅為情境配圖，取自Shutterstock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988663" y="3113734"/>
                <a:ext cx="5020701" cy="3518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矩形 32"/>
              <p:cNvSpPr/>
              <p:nvPr/>
            </p:nvSpPr>
            <p:spPr>
              <a:xfrm>
                <a:off x="6988662" y="3113734"/>
                <a:ext cx="5019080" cy="3518294"/>
              </a:xfrm>
              <a:prstGeom prst="rect">
                <a:avLst/>
              </a:prstGeom>
              <a:solidFill>
                <a:srgbClr val="BDB093">
                  <a:alpha val="7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34" name="文本框 24"/>
            <p:cNvSpPr txBox="1"/>
            <p:nvPr>
              <p:custDataLst>
                <p:tags r:id="rId6"/>
              </p:custDataLst>
            </p:nvPr>
          </p:nvSpPr>
          <p:spPr>
            <a:xfrm>
              <a:off x="793177" y="3084878"/>
              <a:ext cx="618007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TW" altLang="en-US" sz="2400" b="1" dirty="0"/>
                <a:t>現代社會的家庭多為小家庭，則小家庭的占比約為三成六，加上現代多數人都為雙薪家庭且長期在外工作，因此小孩也容易獨自在家，沒有大人的陪伴，可能會發生一些意想不到的事故，例如：一氧化碳</a:t>
              </a:r>
              <a:r>
                <a:rPr lang="zh-TW" altLang="en-US" sz="2400" b="1" dirty="0" smtClean="0"/>
                <a:t>中毒。</a:t>
              </a:r>
              <a:endParaRPr lang="zh-CN" altLang="en-US" sz="2400" b="1" dirty="0">
                <a:sym typeface="+mn-lt"/>
              </a:endParaRPr>
            </a:p>
          </p:txBody>
        </p:sp>
      </p:grpSp>
      <p:sp>
        <p:nvSpPr>
          <p:cNvPr id="5" name="副标题 91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635" y="429260"/>
            <a:ext cx="12190730" cy="602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3200" b="1">
                <a:solidFill>
                  <a:srgbClr val="9F8C61"/>
                </a:solidFill>
                <a:cs typeface="+mn-ea"/>
                <a:sym typeface="+mn-lt"/>
              </a:rPr>
              <a:t>研究動機</a:t>
            </a:r>
            <a:endParaRPr lang="zh-CN" altLang="en-US" sz="3200" b="1">
              <a:solidFill>
                <a:srgbClr val="9F8C61"/>
              </a:solidFill>
              <a:cs typeface="+mn-ea"/>
              <a:sym typeface="+mn-lt"/>
            </a:endParaRP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endParaRPr lang="zh-CN" altLang="en-US" sz="3000" b="1" dirty="0">
              <a:solidFill>
                <a:srgbClr val="9F8C61"/>
              </a:solidFill>
              <a:cs typeface="+mn-ea"/>
              <a:sym typeface="+mn-lt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635" y="1412240"/>
            <a:ext cx="445771" cy="5445760"/>
            <a:chOff x="635" y="1412240"/>
            <a:chExt cx="445771" cy="5445760"/>
          </a:xfrm>
        </p:grpSpPr>
        <p:sp>
          <p:nvSpPr>
            <p:cNvPr id="7" name="矩形 6"/>
            <p:cNvSpPr/>
            <p:nvPr/>
          </p:nvSpPr>
          <p:spPr>
            <a:xfrm>
              <a:off x="635" y="1412240"/>
              <a:ext cx="240716" cy="5445760"/>
            </a:xfrm>
            <a:prstGeom prst="rect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圓角矩形 9"/>
            <p:cNvSpPr/>
            <p:nvPr/>
          </p:nvSpPr>
          <p:spPr>
            <a:xfrm>
              <a:off x="636" y="1412240"/>
              <a:ext cx="445770" cy="412187"/>
            </a:xfrm>
            <a:prstGeom prst="roundRect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241351" y="1824427"/>
            <a:ext cx="445770" cy="5033573"/>
            <a:chOff x="241351" y="1824427"/>
            <a:chExt cx="445770" cy="5033573"/>
          </a:xfrm>
        </p:grpSpPr>
        <p:sp>
          <p:nvSpPr>
            <p:cNvPr id="13" name="矩形 12"/>
            <p:cNvSpPr/>
            <p:nvPr/>
          </p:nvSpPr>
          <p:spPr>
            <a:xfrm>
              <a:off x="241351" y="1824427"/>
              <a:ext cx="205055" cy="5033573"/>
            </a:xfrm>
            <a:prstGeom prst="rect">
              <a:avLst/>
            </a:prstGeom>
            <a:solidFill>
              <a:srgbClr val="BDB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圓角矩形 19"/>
            <p:cNvSpPr/>
            <p:nvPr/>
          </p:nvSpPr>
          <p:spPr>
            <a:xfrm>
              <a:off x="241351" y="1824427"/>
              <a:ext cx="445770" cy="412187"/>
            </a:xfrm>
            <a:prstGeom prst="roundRect">
              <a:avLst/>
            </a:prstGeom>
            <a:solidFill>
              <a:srgbClr val="BDB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8" name="文本框 11"/>
          <p:cNvSpPr txBox="1"/>
          <p:nvPr>
            <p:custDataLst>
              <p:tags r:id="rId3"/>
            </p:custDataLst>
          </p:nvPr>
        </p:nvSpPr>
        <p:spPr>
          <a:xfrm>
            <a:off x="4093210" y="892810"/>
            <a:ext cx="4005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RESEARCH MOTIVATION</a:t>
            </a:r>
          </a:p>
        </p:txBody>
      </p:sp>
      <p:grpSp>
        <p:nvGrpSpPr>
          <p:cNvPr id="24" name="群組 23"/>
          <p:cNvGrpSpPr/>
          <p:nvPr/>
        </p:nvGrpSpPr>
        <p:grpSpPr>
          <a:xfrm>
            <a:off x="161297" y="5836663"/>
            <a:ext cx="977462" cy="857504"/>
            <a:chOff x="161297" y="5836663"/>
            <a:chExt cx="977462" cy="857504"/>
          </a:xfrm>
        </p:grpSpPr>
        <p:sp>
          <p:nvSpPr>
            <p:cNvPr id="29" name="橢圓 28"/>
            <p:cNvSpPr/>
            <p:nvPr/>
          </p:nvSpPr>
          <p:spPr>
            <a:xfrm>
              <a:off x="161297" y="5836663"/>
              <a:ext cx="977462" cy="857504"/>
            </a:xfrm>
            <a:prstGeom prst="ellipse">
              <a:avLst/>
            </a:prstGeom>
            <a:noFill/>
            <a:ln w="76200">
              <a:gradFill>
                <a:gsLst>
                  <a:gs pos="0">
                    <a:srgbClr val="BDB093"/>
                  </a:gs>
                  <a:gs pos="40000">
                    <a:schemeClr val="bg1"/>
                  </a:gs>
                  <a:gs pos="74000">
                    <a:srgbClr val="CEC7B7"/>
                  </a:gs>
                  <a:gs pos="100000">
                    <a:srgbClr val="9F8C6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357335" y="5973027"/>
              <a:ext cx="781424" cy="584775"/>
            </a:xfrm>
            <a:prstGeom prst="rect">
              <a:avLst/>
            </a:prstGeom>
            <a:noFill/>
            <a:ln>
              <a:noFill/>
            </a:ln>
            <a:effectLst>
              <a:outerShdw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 smtClean="0">
                  <a:ln>
                    <a:gradFill>
                      <a:gsLst>
                        <a:gs pos="0">
                          <a:srgbClr val="9F8C61"/>
                        </a:gs>
                        <a:gs pos="59000">
                          <a:schemeClr val="bg1"/>
                        </a:gs>
                        <a:gs pos="83000">
                          <a:srgbClr val="BDB093"/>
                        </a:gs>
                        <a:gs pos="100000">
                          <a:srgbClr val="CEC7B7"/>
                        </a:gs>
                      </a:gsLst>
                      <a:lin ang="5400000" scaled="1"/>
                    </a:gradFill>
                  </a:ln>
                  <a:solidFill>
                    <a:srgbClr val="9F8C61"/>
                  </a:solidFill>
                  <a:effectLst>
                    <a:glow rad="101600">
                      <a:srgbClr val="BDB093">
                        <a:alpha val="60000"/>
                      </a:srgbClr>
                    </a:glow>
                  </a:effectLst>
                </a:rPr>
                <a:t>04</a:t>
              </a:r>
              <a:endParaRPr lang="zh-TW" altLang="en-US" sz="3200" b="1" dirty="0">
                <a:ln>
                  <a:gradFill>
                    <a:gsLst>
                      <a:gs pos="0">
                        <a:srgbClr val="9F8C61"/>
                      </a:gs>
                      <a:gs pos="59000">
                        <a:schemeClr val="bg1"/>
                      </a:gs>
                      <a:gs pos="83000">
                        <a:srgbClr val="BDB093"/>
                      </a:gs>
                      <a:gs pos="100000">
                        <a:srgbClr val="CEC7B7"/>
                      </a:gs>
                    </a:gsLst>
                    <a:lin ang="5400000" scaled="1"/>
                  </a:gradFill>
                </a:ln>
                <a:solidFill>
                  <a:srgbClr val="9F8C61"/>
                </a:solidFill>
                <a:effectLst>
                  <a:glow rad="101600">
                    <a:srgbClr val="BDB093">
                      <a:alpha val="60000"/>
                    </a:srgb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119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11111E-6 L -0.96224 -0.0006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112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>
            <p:custDataLst>
              <p:tags r:id="rId1"/>
            </p:custDataLst>
          </p:nvPr>
        </p:nvSpPr>
        <p:spPr>
          <a:xfrm>
            <a:off x="0" y="0"/>
            <a:ext cx="12190730" cy="6857365"/>
          </a:xfrm>
          <a:prstGeom prst="rect">
            <a:avLst/>
          </a:prstGeom>
          <a:blipFill rotWithShape="1"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4" name="群組 23"/>
          <p:cNvGrpSpPr/>
          <p:nvPr/>
        </p:nvGrpSpPr>
        <p:grpSpPr>
          <a:xfrm>
            <a:off x="446406" y="2228293"/>
            <a:ext cx="445770" cy="4629707"/>
            <a:chOff x="446406" y="2228293"/>
            <a:chExt cx="445770" cy="4629707"/>
          </a:xfrm>
        </p:grpSpPr>
        <p:sp>
          <p:nvSpPr>
            <p:cNvPr id="16" name="矩形 15"/>
            <p:cNvSpPr/>
            <p:nvPr/>
          </p:nvSpPr>
          <p:spPr>
            <a:xfrm>
              <a:off x="446406" y="2236614"/>
              <a:ext cx="240715" cy="4621386"/>
            </a:xfrm>
            <a:prstGeom prst="rect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圓角矩形 20"/>
            <p:cNvSpPr/>
            <p:nvPr/>
          </p:nvSpPr>
          <p:spPr>
            <a:xfrm>
              <a:off x="446406" y="2228293"/>
              <a:ext cx="445770" cy="412187"/>
            </a:xfrm>
            <a:prstGeom prst="roundRect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" name="副标题 91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635" y="429260"/>
            <a:ext cx="12190730" cy="602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3200" b="1" dirty="0">
                <a:solidFill>
                  <a:srgbClr val="9F8C61"/>
                </a:solidFill>
                <a:cs typeface="+mn-ea"/>
                <a:sym typeface="+mn-lt"/>
              </a:rPr>
              <a:t>研究動機</a:t>
            </a:r>
            <a:endParaRPr lang="zh-CN" altLang="en-US" sz="3200" b="1" dirty="0">
              <a:solidFill>
                <a:srgbClr val="9F8C61"/>
              </a:solidFill>
              <a:cs typeface="+mn-ea"/>
              <a:sym typeface="+mn-lt"/>
            </a:endParaRP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endParaRPr lang="zh-CN" altLang="en-US" sz="3000" b="1" dirty="0">
              <a:solidFill>
                <a:srgbClr val="9F8C61"/>
              </a:solidFill>
              <a:cs typeface="+mn-ea"/>
              <a:sym typeface="+mn-lt"/>
            </a:endParaRPr>
          </a:p>
        </p:txBody>
      </p:sp>
      <p:sp>
        <p:nvSpPr>
          <p:cNvPr id="6" name="文本框 11"/>
          <p:cNvSpPr txBox="1"/>
          <p:nvPr>
            <p:custDataLst>
              <p:tags r:id="rId3"/>
            </p:custDataLst>
          </p:nvPr>
        </p:nvSpPr>
        <p:spPr>
          <a:xfrm>
            <a:off x="4093210" y="892810"/>
            <a:ext cx="4005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RESEARCH MOTIVATION</a:t>
            </a:r>
          </a:p>
        </p:txBody>
      </p:sp>
      <p:grpSp>
        <p:nvGrpSpPr>
          <p:cNvPr id="8" name="群組 7"/>
          <p:cNvGrpSpPr/>
          <p:nvPr/>
        </p:nvGrpSpPr>
        <p:grpSpPr>
          <a:xfrm>
            <a:off x="-4232851" y="1824427"/>
            <a:ext cx="16875238" cy="5033573"/>
            <a:chOff x="-4232851" y="1824427"/>
            <a:chExt cx="16875238" cy="5033573"/>
          </a:xfrm>
        </p:grpSpPr>
        <p:grpSp>
          <p:nvGrpSpPr>
            <p:cNvPr id="4" name="群組 3"/>
            <p:cNvGrpSpPr/>
            <p:nvPr/>
          </p:nvGrpSpPr>
          <p:grpSpPr>
            <a:xfrm>
              <a:off x="-4232851" y="1824427"/>
              <a:ext cx="16875238" cy="5033573"/>
              <a:chOff x="-4232851" y="1824427"/>
              <a:chExt cx="16875238" cy="503357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0" y="1824427"/>
                <a:ext cx="12642387" cy="5033573"/>
                <a:chOff x="0" y="1824427"/>
                <a:chExt cx="12642387" cy="5033573"/>
              </a:xfrm>
            </p:grpSpPr>
            <p:sp>
              <p:nvSpPr>
                <p:cNvPr id="2" name="矩形 1"/>
                <p:cNvSpPr/>
                <p:nvPr/>
              </p:nvSpPr>
              <p:spPr>
                <a:xfrm>
                  <a:off x="0" y="1824427"/>
                  <a:ext cx="12192000" cy="5033573"/>
                </a:xfrm>
                <a:prstGeom prst="rect">
                  <a:avLst/>
                </a:prstGeom>
                <a:solidFill>
                  <a:srgbClr val="BDB0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grpSp>
              <p:nvGrpSpPr>
                <p:cNvPr id="14" name="群組 13"/>
                <p:cNvGrpSpPr/>
                <p:nvPr/>
              </p:nvGrpSpPr>
              <p:grpSpPr>
                <a:xfrm>
                  <a:off x="12196617" y="1824427"/>
                  <a:ext cx="445770" cy="5033573"/>
                  <a:chOff x="241351" y="1824427"/>
                  <a:chExt cx="445770" cy="5033573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241351" y="1824427"/>
                    <a:ext cx="205055" cy="5033573"/>
                  </a:xfrm>
                  <a:prstGeom prst="rect">
                    <a:avLst/>
                  </a:prstGeom>
                  <a:solidFill>
                    <a:srgbClr val="BDB09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7" name="圓角矩形 16"/>
                  <p:cNvSpPr/>
                  <p:nvPr/>
                </p:nvSpPr>
                <p:spPr>
                  <a:xfrm>
                    <a:off x="241351" y="1824427"/>
                    <a:ext cx="445770" cy="412187"/>
                  </a:xfrm>
                  <a:prstGeom prst="roundRect">
                    <a:avLst/>
                  </a:prstGeom>
                  <a:solidFill>
                    <a:srgbClr val="BDB09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</p:grpSp>
          <p:sp>
            <p:nvSpPr>
              <p:cNvPr id="18" name="矩形 17"/>
              <p:cNvSpPr/>
              <p:nvPr/>
            </p:nvSpPr>
            <p:spPr>
              <a:xfrm>
                <a:off x="777766" y="3113734"/>
                <a:ext cx="11156323" cy="3518294"/>
              </a:xfrm>
              <a:prstGeom prst="rect">
                <a:avLst/>
              </a:prstGeom>
              <a:solidFill>
                <a:srgbClr val="EEEC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副标题 91"/>
              <p:cNvSpPr txBox="1">
                <a:spLocks/>
              </p:cNvSpPr>
              <p:nvPr>
                <p:custDataLst>
                  <p:tags r:id="rId5"/>
                </p:custDataLst>
              </p:nvPr>
            </p:nvSpPr>
            <p:spPr>
              <a:xfrm>
                <a:off x="-4232851" y="1917316"/>
                <a:ext cx="11660593" cy="7925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zh-TW" altLang="en-US" sz="30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空氣品質</a:t>
                </a:r>
                <a:endParaRPr lang="zh-CN" altLang="en-US" sz="30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" name="文本框 11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-765856" y="2502685"/>
                <a:ext cx="4005580" cy="275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AIR</a:t>
                </a:r>
                <a:r>
                  <a:rPr lang="zh-TW" altLang="en-US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 </a:t>
                </a:r>
                <a:r>
                  <a:rPr lang="en-US" altLang="zh-TW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QUALITY</a:t>
                </a:r>
                <a:endParaRPr sz="1200" dirty="0">
                  <a:solidFill>
                    <a:schemeClr val="bg1"/>
                  </a:solidFill>
                  <a:effectLst/>
                  <a:cs typeface="+mn-ea"/>
                  <a:sym typeface="+mn-lt"/>
                </a:endParaRPr>
              </a:p>
            </p:txBody>
          </p:sp>
          <p:pic>
            <p:nvPicPr>
              <p:cNvPr id="2050" name="Picture 2" descr="https://lh6.googleusercontent.com/Z8XYM6MOtbsRbfyPY2lk5gkia6NXDbmvFyS-3OdZpR7Nbcub5LfABLV2il5YRjpFgi2X30UWyeWQXquIJ5R6G6KOUCNNI7dXpo-_ZzK9VxTbzGryO-FKnhlZ4_z9-37guOzPNyJH_EQFi936e8fq3M4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6649" y="3113734"/>
                <a:ext cx="5277440" cy="3518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矩形 22"/>
              <p:cNvSpPr/>
              <p:nvPr/>
            </p:nvSpPr>
            <p:spPr>
              <a:xfrm>
                <a:off x="6652032" y="3113734"/>
                <a:ext cx="5282057" cy="3518294"/>
              </a:xfrm>
              <a:prstGeom prst="rect">
                <a:avLst/>
              </a:prstGeom>
              <a:solidFill>
                <a:srgbClr val="BDB093">
                  <a:alpha val="5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7" name="文本框 24"/>
            <p:cNvSpPr txBox="1"/>
            <p:nvPr>
              <p:custDataLst>
                <p:tags r:id="rId4"/>
              </p:custDataLst>
            </p:nvPr>
          </p:nvSpPr>
          <p:spPr>
            <a:xfrm>
              <a:off x="793177" y="3084878"/>
              <a:ext cx="576821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TW" altLang="en-US" sz="2400" b="1" dirty="0">
                  <a:sym typeface="+mn-lt"/>
                </a:rPr>
                <a:t>我們的空氣品質主要是偵測對人體有害的氣體，像是一氧化碳這種無色無味的氣體，能夠有一個機器幫忙偵測的話，也能夠為安全帶來保障。</a:t>
              </a:r>
              <a:endParaRPr lang="zh-CN" altLang="en-US" sz="2400" b="1" dirty="0">
                <a:sym typeface="+mn-lt"/>
              </a:endParaRPr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635" y="1412240"/>
            <a:ext cx="445771" cy="5445760"/>
            <a:chOff x="635" y="1412240"/>
            <a:chExt cx="445771" cy="5445760"/>
          </a:xfrm>
        </p:grpSpPr>
        <p:sp>
          <p:nvSpPr>
            <p:cNvPr id="7" name="矩形 6"/>
            <p:cNvSpPr/>
            <p:nvPr/>
          </p:nvSpPr>
          <p:spPr>
            <a:xfrm>
              <a:off x="635" y="1412240"/>
              <a:ext cx="240716" cy="5445760"/>
            </a:xfrm>
            <a:prstGeom prst="rect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圓角矩形 9"/>
            <p:cNvSpPr/>
            <p:nvPr/>
          </p:nvSpPr>
          <p:spPr>
            <a:xfrm>
              <a:off x="636" y="1412240"/>
              <a:ext cx="445770" cy="412187"/>
            </a:xfrm>
            <a:prstGeom prst="roundRect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241351" y="1824427"/>
            <a:ext cx="445770" cy="5033573"/>
            <a:chOff x="241351" y="1824427"/>
            <a:chExt cx="445770" cy="5033573"/>
          </a:xfrm>
        </p:grpSpPr>
        <p:sp>
          <p:nvSpPr>
            <p:cNvPr id="13" name="矩形 12"/>
            <p:cNvSpPr/>
            <p:nvPr/>
          </p:nvSpPr>
          <p:spPr>
            <a:xfrm>
              <a:off x="241351" y="1824427"/>
              <a:ext cx="205055" cy="5033573"/>
            </a:xfrm>
            <a:prstGeom prst="rect">
              <a:avLst/>
            </a:prstGeom>
            <a:solidFill>
              <a:srgbClr val="BDB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圓角矩形 19"/>
            <p:cNvSpPr/>
            <p:nvPr/>
          </p:nvSpPr>
          <p:spPr>
            <a:xfrm>
              <a:off x="241351" y="1824427"/>
              <a:ext cx="445770" cy="412187"/>
            </a:xfrm>
            <a:prstGeom prst="roundRect">
              <a:avLst/>
            </a:prstGeom>
            <a:solidFill>
              <a:srgbClr val="BDB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161297" y="5836663"/>
            <a:ext cx="977462" cy="857504"/>
            <a:chOff x="161297" y="5836663"/>
            <a:chExt cx="977462" cy="857504"/>
          </a:xfrm>
        </p:grpSpPr>
        <p:sp>
          <p:nvSpPr>
            <p:cNvPr id="30" name="橢圓 29"/>
            <p:cNvSpPr/>
            <p:nvPr/>
          </p:nvSpPr>
          <p:spPr>
            <a:xfrm>
              <a:off x="161297" y="5836663"/>
              <a:ext cx="977462" cy="857504"/>
            </a:xfrm>
            <a:prstGeom prst="ellipse">
              <a:avLst/>
            </a:prstGeom>
            <a:noFill/>
            <a:ln w="76200">
              <a:gradFill>
                <a:gsLst>
                  <a:gs pos="0">
                    <a:srgbClr val="BDB093"/>
                  </a:gs>
                  <a:gs pos="40000">
                    <a:schemeClr val="bg1"/>
                  </a:gs>
                  <a:gs pos="74000">
                    <a:srgbClr val="CEC7B7"/>
                  </a:gs>
                  <a:gs pos="100000">
                    <a:srgbClr val="9F8C6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357335" y="5973027"/>
              <a:ext cx="781424" cy="584775"/>
            </a:xfrm>
            <a:prstGeom prst="rect">
              <a:avLst/>
            </a:prstGeom>
            <a:noFill/>
            <a:ln>
              <a:noFill/>
            </a:ln>
            <a:effectLst>
              <a:outerShdw dist="50800" dir="5400000" algn="ctr" rotWithShape="0">
                <a:srgbClr val="000000">
                  <a:alpha val="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 smtClean="0">
                  <a:ln>
                    <a:gradFill>
                      <a:gsLst>
                        <a:gs pos="0">
                          <a:srgbClr val="9F8C61"/>
                        </a:gs>
                        <a:gs pos="59000">
                          <a:schemeClr val="bg1"/>
                        </a:gs>
                        <a:gs pos="83000">
                          <a:srgbClr val="BDB093"/>
                        </a:gs>
                        <a:gs pos="100000">
                          <a:srgbClr val="CEC7B7"/>
                        </a:gs>
                      </a:gsLst>
                      <a:lin ang="5400000" scaled="1"/>
                    </a:gradFill>
                  </a:ln>
                  <a:solidFill>
                    <a:srgbClr val="9F8C61"/>
                  </a:solidFill>
                  <a:effectLst>
                    <a:glow rad="101600">
                      <a:srgbClr val="BDB093">
                        <a:alpha val="60000"/>
                      </a:srgbClr>
                    </a:glow>
                  </a:effectLst>
                </a:rPr>
                <a:t>05</a:t>
              </a:r>
              <a:endParaRPr lang="zh-TW" altLang="en-US" sz="3200" b="1" dirty="0">
                <a:ln>
                  <a:gradFill>
                    <a:gsLst>
                      <a:gs pos="0">
                        <a:srgbClr val="9F8C61"/>
                      </a:gs>
                      <a:gs pos="59000">
                        <a:schemeClr val="bg1"/>
                      </a:gs>
                      <a:gs pos="83000">
                        <a:srgbClr val="BDB093"/>
                      </a:gs>
                      <a:gs pos="100000">
                        <a:srgbClr val="CEC7B7"/>
                      </a:gs>
                    </a:gsLst>
                    <a:lin ang="5400000" scaled="1"/>
                  </a:gradFill>
                </a:ln>
                <a:solidFill>
                  <a:srgbClr val="9F8C61"/>
                </a:solidFill>
                <a:effectLst>
                  <a:glow rad="101600">
                    <a:srgbClr val="BDB093">
                      <a:alpha val="60000"/>
                    </a:srgb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57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4217</TotalTime>
  <Words>883</Words>
  <Application>Microsoft Office PowerPoint</Application>
  <PresentationFormat>寬螢幕</PresentationFormat>
  <Paragraphs>224</Paragraphs>
  <Slides>59</Slides>
  <Notes>6</Notes>
  <HiddenSlides>0</HiddenSlides>
  <MMClips>1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59</vt:i4>
      </vt:variant>
    </vt:vector>
  </HeadingPairs>
  <TitlesOfParts>
    <vt:vector size="69" baseType="lpstr">
      <vt:lpstr>맑은 고딕</vt:lpstr>
      <vt:lpstr>宋体</vt:lpstr>
      <vt:lpstr>新細明體</vt:lpstr>
      <vt:lpstr>標楷體</vt:lpstr>
      <vt:lpstr>Arial</vt:lpstr>
      <vt:lpstr>Calibri</vt:lpstr>
      <vt:lpstr>Calibri Light</vt:lpstr>
      <vt:lpstr>Lucida Fax</vt:lpstr>
      <vt:lpstr>Segoe UI Semibold</vt:lpstr>
      <vt:lpstr>Office 佈景主題</vt:lpstr>
      <vt:lpstr>Smart Home Windows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Home Windows</dc:title>
  <dc:creator>user</dc:creator>
  <cp:lastModifiedBy>黃其龍</cp:lastModifiedBy>
  <cp:revision>137</cp:revision>
  <dcterms:created xsi:type="dcterms:W3CDTF">2023-10-04T03:51:00Z</dcterms:created>
  <dcterms:modified xsi:type="dcterms:W3CDTF">2024-01-30T14:47:31Z</dcterms:modified>
</cp:coreProperties>
</file>